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26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D89-AB4F-439A-BD6E-7AF3F6D0C7E3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C5F2-B8B3-4864-B2DC-A296863DB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D89-AB4F-439A-BD6E-7AF3F6D0C7E3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C5F2-B8B3-4864-B2DC-A296863DB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D89-AB4F-439A-BD6E-7AF3F6D0C7E3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C5F2-B8B3-4864-B2DC-A296863DB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D89-AB4F-439A-BD6E-7AF3F6D0C7E3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C5F2-B8B3-4864-B2DC-A296863DB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D89-AB4F-439A-BD6E-7AF3F6D0C7E3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C5F2-B8B3-4864-B2DC-A296863DB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D89-AB4F-439A-BD6E-7AF3F6D0C7E3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C5F2-B8B3-4864-B2DC-A296863DB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D89-AB4F-439A-BD6E-7AF3F6D0C7E3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C5F2-B8B3-4864-B2DC-A296863DB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D89-AB4F-439A-BD6E-7AF3F6D0C7E3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C5F2-B8B3-4864-B2DC-A296863DB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D89-AB4F-439A-BD6E-7AF3F6D0C7E3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C5F2-B8B3-4864-B2DC-A296863DB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D89-AB4F-439A-BD6E-7AF3F6D0C7E3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C5F2-B8B3-4864-B2DC-A296863DB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A5D89-AB4F-439A-BD6E-7AF3F6D0C7E3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EC5F2-B8B3-4864-B2DC-A296863DB5C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A5D89-AB4F-439A-BD6E-7AF3F6D0C7E3}" type="datetimeFigureOut">
              <a:rPr lang="ru-RU" smtClean="0"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EC5F2-B8B3-4864-B2DC-A296863DB5C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4664" y="347532"/>
            <a:ext cx="5829300" cy="19600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Мои документы\Мои рисунки\Изображение\Изображение 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647" y="347530"/>
            <a:ext cx="6318701" cy="8448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Мои документы\Мои рисунки\Изображение\Изображение 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316" y="323528"/>
            <a:ext cx="6220614" cy="84249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Мои документы\Мои рисунки\Изображение\Изображение 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294" y="323528"/>
            <a:ext cx="6087825" cy="8496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User\Мои документы\Мои рисунки\Изображение\Изображение 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288393"/>
            <a:ext cx="5976664" cy="8467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User\Мои документы\Мои рисунки\Изображение\Изображение 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351958"/>
            <a:ext cx="6067455" cy="8468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User\Мои документы\Мои рисунки\Изображение\Изображение 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288392"/>
            <a:ext cx="6022283" cy="85320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Мои документы\Мои рисунки\Изображение\Изображение 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98" y="367507"/>
            <a:ext cx="6148830" cy="8308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Мои рисунки\Изображение\Изображение 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323528"/>
            <a:ext cx="6336703" cy="84969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User\Мои документы\Мои рисунки\Изображение\Изображение 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413708"/>
            <a:ext cx="6048672" cy="8317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User\Мои документы\Мои рисунки\Изображение\Изображение 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364040"/>
            <a:ext cx="6201553" cy="8528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User\Мои документы\Мои рисунки\Изображение\Изображение 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348588"/>
            <a:ext cx="6407918" cy="8543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User\Мои документы\Мои рисунки\Изображение\Изображение 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231616"/>
            <a:ext cx="6192688" cy="8588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Мои документы\Мои рисунки\Изображение\Изображение 0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4" y="395537"/>
            <a:ext cx="6167446" cy="8352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Мои документы\Мои рисунки\Изображение\Изображение 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288392"/>
            <a:ext cx="5971457" cy="8460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Мои документы\Мои рисунки\Изображение\Изображение 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379518"/>
            <a:ext cx="6179273" cy="8368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ЛЕНОК</cp:lastModifiedBy>
  <cp:revision>4</cp:revision>
  <dcterms:created xsi:type="dcterms:W3CDTF">2013-12-15T15:02:51Z</dcterms:created>
  <dcterms:modified xsi:type="dcterms:W3CDTF">2015-03-11T07:55:26Z</dcterms:modified>
</cp:coreProperties>
</file>