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8" r:id="rId3"/>
    <p:sldId id="279" r:id="rId4"/>
    <p:sldId id="261" r:id="rId5"/>
    <p:sldId id="297" r:id="rId6"/>
    <p:sldId id="283" r:id="rId7"/>
    <p:sldId id="284" r:id="rId8"/>
    <p:sldId id="285" r:id="rId9"/>
    <p:sldId id="286" r:id="rId10"/>
    <p:sldId id="275" r:id="rId11"/>
    <p:sldId id="288" r:id="rId12"/>
    <p:sldId id="289" r:id="rId13"/>
    <p:sldId id="290" r:id="rId14"/>
    <p:sldId id="293" r:id="rId15"/>
    <p:sldId id="291" r:id="rId16"/>
    <p:sldId id="300" r:id="rId17"/>
    <p:sldId id="292" r:id="rId18"/>
    <p:sldId id="298" r:id="rId19"/>
    <p:sldId id="294" r:id="rId20"/>
    <p:sldId id="295" r:id="rId21"/>
    <p:sldId id="296" r:id="rId22"/>
    <p:sldId id="299" r:id="rId23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009900"/>
    <a:srgbClr val="CC0066"/>
    <a:srgbClr val="FF6600"/>
    <a:srgbClr val="3366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56" y="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5D792-96B0-44F0-B1B3-E3DED75D6EB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5089E4-CA42-4C2F-B221-F5DEBA450B67}">
      <dgm:prSet phldrT="[Текст]" custT="1"/>
      <dgm:spPr/>
      <dgm:t>
        <a:bodyPr/>
        <a:lstStyle/>
        <a:p>
          <a: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Всегда ли эмоциональное оценивание  - хорошо?</a:t>
          </a:r>
          <a:b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b="1" dirty="0">
            <a:solidFill>
              <a:schemeClr val="tx1"/>
            </a:solidFill>
          </a:endParaRPr>
        </a:p>
      </dgm:t>
    </dgm:pt>
    <dgm:pt modelId="{5D18F44D-B184-442E-A9D3-9A230277DE73}" type="parTrans" cxnId="{F4E9E4F0-9136-4F49-8506-D9646AA85EC0}">
      <dgm:prSet/>
      <dgm:spPr/>
      <dgm:t>
        <a:bodyPr/>
        <a:lstStyle/>
        <a:p>
          <a:endParaRPr lang="ru-RU"/>
        </a:p>
      </dgm:t>
    </dgm:pt>
    <dgm:pt modelId="{8E0DD53F-BB30-442C-B2EA-81DD32D0F534}" type="sibTrans" cxnId="{F4E9E4F0-9136-4F49-8506-D9646AA85EC0}">
      <dgm:prSet/>
      <dgm:spPr/>
      <dgm:t>
        <a:bodyPr/>
        <a:lstStyle/>
        <a:p>
          <a:endParaRPr lang="ru-RU"/>
        </a:p>
      </dgm:t>
    </dgm:pt>
    <dgm:pt modelId="{76CD93FF-2D1B-463A-A4B8-7018CEB4F190}">
      <dgm:prSet phldrT="[Текст]" custT="1"/>
      <dgm:spPr/>
      <dgm:t>
        <a:bodyPr/>
        <a:lstStyle/>
        <a:p>
          <a: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Надо ли разбирать ошибки ученика перед всем классом?</a:t>
          </a:r>
          <a:b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b="1" dirty="0">
            <a:solidFill>
              <a:schemeClr val="tx1"/>
            </a:solidFill>
          </a:endParaRPr>
        </a:p>
      </dgm:t>
    </dgm:pt>
    <dgm:pt modelId="{B43736AC-FA94-4399-8E65-60A066FD2B94}" type="parTrans" cxnId="{A6E62EF4-3169-4881-B2AA-EFA8496B9802}">
      <dgm:prSet/>
      <dgm:spPr/>
      <dgm:t>
        <a:bodyPr/>
        <a:lstStyle/>
        <a:p>
          <a:endParaRPr lang="ru-RU"/>
        </a:p>
      </dgm:t>
    </dgm:pt>
    <dgm:pt modelId="{23B54AF4-8DFE-4A3E-8558-3D8CB3329FEE}" type="sibTrans" cxnId="{A6E62EF4-3169-4881-B2AA-EFA8496B9802}">
      <dgm:prSet/>
      <dgm:spPr/>
      <dgm:t>
        <a:bodyPr/>
        <a:lstStyle/>
        <a:p>
          <a:endParaRPr lang="ru-RU"/>
        </a:p>
      </dgm:t>
    </dgm:pt>
    <dgm:pt modelId="{0852B90A-0425-4C0F-B257-577075720AD0}">
      <dgm:prSet phldrT="[Текст]" custT="1"/>
      <dgm:spPr/>
      <dgm:t>
        <a:bodyPr/>
        <a:lstStyle/>
        <a:p>
          <a: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 чему может привести ситуация с оцениванием, показанная в данном ролике? </a:t>
          </a:r>
          <a:endParaRPr lang="ru-RU" sz="2000" b="1" dirty="0">
            <a:solidFill>
              <a:schemeClr val="tx1"/>
            </a:solidFill>
          </a:endParaRPr>
        </a:p>
      </dgm:t>
    </dgm:pt>
    <dgm:pt modelId="{49356FC5-6D3C-4A74-8480-F7D54E3393D0}" type="parTrans" cxnId="{45FC052D-D038-4B0D-A7E8-CF6D2549E470}">
      <dgm:prSet/>
      <dgm:spPr/>
      <dgm:t>
        <a:bodyPr/>
        <a:lstStyle/>
        <a:p>
          <a:endParaRPr lang="ru-RU"/>
        </a:p>
      </dgm:t>
    </dgm:pt>
    <dgm:pt modelId="{B846A790-D283-468E-A06F-E3AD4015D097}" type="sibTrans" cxnId="{45FC052D-D038-4B0D-A7E8-CF6D2549E470}">
      <dgm:prSet/>
      <dgm:spPr/>
      <dgm:t>
        <a:bodyPr/>
        <a:lstStyle/>
        <a:p>
          <a:endParaRPr lang="ru-RU"/>
        </a:p>
      </dgm:t>
    </dgm:pt>
    <dgm:pt modelId="{819665C7-C441-40EC-ACB8-C2728B57D4C5}" type="pres">
      <dgm:prSet presAssocID="{C2E5D792-96B0-44F0-B1B3-E3DED75D6E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2A477-F5AC-4A2E-96B0-0EA1090A68EB}" type="pres">
      <dgm:prSet presAssocID="{B05089E4-CA42-4C2F-B221-F5DEBA450B67}" presName="parentLin" presStyleCnt="0"/>
      <dgm:spPr/>
    </dgm:pt>
    <dgm:pt modelId="{B4F6649E-7BC9-46BE-BF2A-9571A2C7A535}" type="pres">
      <dgm:prSet presAssocID="{B05089E4-CA42-4C2F-B221-F5DEBA450B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24FC54-6244-4354-A521-AB1F1C4C2654}" type="pres">
      <dgm:prSet presAssocID="{B05089E4-CA42-4C2F-B221-F5DEBA450B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EA79C-5CD1-4796-8600-33BFCFEAD8A9}" type="pres">
      <dgm:prSet presAssocID="{B05089E4-CA42-4C2F-B221-F5DEBA450B67}" presName="negativeSpace" presStyleCnt="0"/>
      <dgm:spPr/>
    </dgm:pt>
    <dgm:pt modelId="{264F582D-F487-4E03-8A8A-0BF0136C318F}" type="pres">
      <dgm:prSet presAssocID="{B05089E4-CA42-4C2F-B221-F5DEBA450B67}" presName="childText" presStyleLbl="conFgAcc1" presStyleIdx="0" presStyleCnt="3">
        <dgm:presLayoutVars>
          <dgm:bulletEnabled val="1"/>
        </dgm:presLayoutVars>
      </dgm:prSet>
      <dgm:spPr/>
    </dgm:pt>
    <dgm:pt modelId="{13B2EFE3-ADD1-431A-9494-B87E4CDDE8C4}" type="pres">
      <dgm:prSet presAssocID="{8E0DD53F-BB30-442C-B2EA-81DD32D0F534}" presName="spaceBetweenRectangles" presStyleCnt="0"/>
      <dgm:spPr/>
    </dgm:pt>
    <dgm:pt modelId="{A6EEC68A-136A-407E-9723-2BFA7D995A87}" type="pres">
      <dgm:prSet presAssocID="{76CD93FF-2D1B-463A-A4B8-7018CEB4F190}" presName="parentLin" presStyleCnt="0"/>
      <dgm:spPr/>
    </dgm:pt>
    <dgm:pt modelId="{ACC551E6-82ED-4D75-8CE8-817B8397A8CC}" type="pres">
      <dgm:prSet presAssocID="{76CD93FF-2D1B-463A-A4B8-7018CEB4F1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1FFF14-A469-43D7-B773-D71BDE6F1173}" type="pres">
      <dgm:prSet presAssocID="{76CD93FF-2D1B-463A-A4B8-7018CEB4F1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1AE5B-D3CC-4C6A-ABB9-4C59DDBE859D}" type="pres">
      <dgm:prSet presAssocID="{76CD93FF-2D1B-463A-A4B8-7018CEB4F190}" presName="negativeSpace" presStyleCnt="0"/>
      <dgm:spPr/>
    </dgm:pt>
    <dgm:pt modelId="{FB347789-D177-487A-A560-DE812EC970DB}" type="pres">
      <dgm:prSet presAssocID="{76CD93FF-2D1B-463A-A4B8-7018CEB4F190}" presName="childText" presStyleLbl="conFgAcc1" presStyleIdx="1" presStyleCnt="3">
        <dgm:presLayoutVars>
          <dgm:bulletEnabled val="1"/>
        </dgm:presLayoutVars>
      </dgm:prSet>
      <dgm:spPr/>
    </dgm:pt>
    <dgm:pt modelId="{94293043-436A-458A-8F8A-A0610DEFF60B}" type="pres">
      <dgm:prSet presAssocID="{23B54AF4-8DFE-4A3E-8558-3D8CB3329FEE}" presName="spaceBetweenRectangles" presStyleCnt="0"/>
      <dgm:spPr/>
    </dgm:pt>
    <dgm:pt modelId="{7788E776-0CB4-4B99-8181-43BB1F6036CE}" type="pres">
      <dgm:prSet presAssocID="{0852B90A-0425-4C0F-B257-577075720AD0}" presName="parentLin" presStyleCnt="0"/>
      <dgm:spPr/>
    </dgm:pt>
    <dgm:pt modelId="{D0D16EE6-8EAF-47F1-A3CE-D76F97CC17C0}" type="pres">
      <dgm:prSet presAssocID="{0852B90A-0425-4C0F-B257-577075720AD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2CE3F28-850E-4357-BF7F-7C66D1583A4C}" type="pres">
      <dgm:prSet presAssocID="{0852B90A-0425-4C0F-B257-577075720A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82CDC-694A-4AB7-8E05-35FFCC1624BB}" type="pres">
      <dgm:prSet presAssocID="{0852B90A-0425-4C0F-B257-577075720AD0}" presName="negativeSpace" presStyleCnt="0"/>
      <dgm:spPr/>
    </dgm:pt>
    <dgm:pt modelId="{6C66D939-301A-4DAD-8471-6A498B734B3E}" type="pres">
      <dgm:prSet presAssocID="{0852B90A-0425-4C0F-B257-577075720A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E62EF4-3169-4881-B2AA-EFA8496B9802}" srcId="{C2E5D792-96B0-44F0-B1B3-E3DED75D6EB8}" destId="{76CD93FF-2D1B-463A-A4B8-7018CEB4F190}" srcOrd="1" destOrd="0" parTransId="{B43736AC-FA94-4399-8E65-60A066FD2B94}" sibTransId="{23B54AF4-8DFE-4A3E-8558-3D8CB3329FEE}"/>
    <dgm:cxn modelId="{F4E9E4F0-9136-4F49-8506-D9646AA85EC0}" srcId="{C2E5D792-96B0-44F0-B1B3-E3DED75D6EB8}" destId="{B05089E4-CA42-4C2F-B221-F5DEBA450B67}" srcOrd="0" destOrd="0" parTransId="{5D18F44D-B184-442E-A9D3-9A230277DE73}" sibTransId="{8E0DD53F-BB30-442C-B2EA-81DD32D0F534}"/>
    <dgm:cxn modelId="{7A1FCAC0-4557-4262-B61A-6408EEE64563}" type="presOf" srcId="{0852B90A-0425-4C0F-B257-577075720AD0}" destId="{A2CE3F28-850E-4357-BF7F-7C66D1583A4C}" srcOrd="1" destOrd="0" presId="urn:microsoft.com/office/officeart/2005/8/layout/list1"/>
    <dgm:cxn modelId="{10D2811F-1A41-4A54-B7B4-D27297EC2F2A}" type="presOf" srcId="{C2E5D792-96B0-44F0-B1B3-E3DED75D6EB8}" destId="{819665C7-C441-40EC-ACB8-C2728B57D4C5}" srcOrd="0" destOrd="0" presId="urn:microsoft.com/office/officeart/2005/8/layout/list1"/>
    <dgm:cxn modelId="{567870BC-81D6-48D6-8788-B6D1ACD9970C}" type="presOf" srcId="{B05089E4-CA42-4C2F-B221-F5DEBA450B67}" destId="{4824FC54-6244-4354-A521-AB1F1C4C2654}" srcOrd="1" destOrd="0" presId="urn:microsoft.com/office/officeart/2005/8/layout/list1"/>
    <dgm:cxn modelId="{45FC052D-D038-4B0D-A7E8-CF6D2549E470}" srcId="{C2E5D792-96B0-44F0-B1B3-E3DED75D6EB8}" destId="{0852B90A-0425-4C0F-B257-577075720AD0}" srcOrd="2" destOrd="0" parTransId="{49356FC5-6D3C-4A74-8480-F7D54E3393D0}" sibTransId="{B846A790-D283-468E-A06F-E3AD4015D097}"/>
    <dgm:cxn modelId="{CCF0E19A-615F-4E86-9F92-89697E15AAED}" type="presOf" srcId="{B05089E4-CA42-4C2F-B221-F5DEBA450B67}" destId="{B4F6649E-7BC9-46BE-BF2A-9571A2C7A535}" srcOrd="0" destOrd="0" presId="urn:microsoft.com/office/officeart/2005/8/layout/list1"/>
    <dgm:cxn modelId="{D2D35EC7-A107-4D10-A01E-06E51F748F1F}" type="presOf" srcId="{0852B90A-0425-4C0F-B257-577075720AD0}" destId="{D0D16EE6-8EAF-47F1-A3CE-D76F97CC17C0}" srcOrd="0" destOrd="0" presId="urn:microsoft.com/office/officeart/2005/8/layout/list1"/>
    <dgm:cxn modelId="{0B1D7823-DB65-4BCB-AFE2-EA0DF3D5F477}" type="presOf" srcId="{76CD93FF-2D1B-463A-A4B8-7018CEB4F190}" destId="{ACC551E6-82ED-4D75-8CE8-817B8397A8CC}" srcOrd="0" destOrd="0" presId="urn:microsoft.com/office/officeart/2005/8/layout/list1"/>
    <dgm:cxn modelId="{78725F5B-4148-46EA-B047-9236961A576A}" type="presOf" srcId="{76CD93FF-2D1B-463A-A4B8-7018CEB4F190}" destId="{B21FFF14-A469-43D7-B773-D71BDE6F1173}" srcOrd="1" destOrd="0" presId="urn:microsoft.com/office/officeart/2005/8/layout/list1"/>
    <dgm:cxn modelId="{00DE9E9F-8FDE-4DDF-92D3-3D3438B59CD1}" type="presParOf" srcId="{819665C7-C441-40EC-ACB8-C2728B57D4C5}" destId="{EC32A477-F5AC-4A2E-96B0-0EA1090A68EB}" srcOrd="0" destOrd="0" presId="urn:microsoft.com/office/officeart/2005/8/layout/list1"/>
    <dgm:cxn modelId="{B51EC424-817D-451C-B7FE-D1C513000090}" type="presParOf" srcId="{EC32A477-F5AC-4A2E-96B0-0EA1090A68EB}" destId="{B4F6649E-7BC9-46BE-BF2A-9571A2C7A535}" srcOrd="0" destOrd="0" presId="urn:microsoft.com/office/officeart/2005/8/layout/list1"/>
    <dgm:cxn modelId="{1964D64B-8009-4C40-893D-255152E8960E}" type="presParOf" srcId="{EC32A477-F5AC-4A2E-96B0-0EA1090A68EB}" destId="{4824FC54-6244-4354-A521-AB1F1C4C2654}" srcOrd="1" destOrd="0" presId="urn:microsoft.com/office/officeart/2005/8/layout/list1"/>
    <dgm:cxn modelId="{A9F01980-E6CA-45DB-9E6B-E5566410EF76}" type="presParOf" srcId="{819665C7-C441-40EC-ACB8-C2728B57D4C5}" destId="{FB2EA79C-5CD1-4796-8600-33BFCFEAD8A9}" srcOrd="1" destOrd="0" presId="urn:microsoft.com/office/officeart/2005/8/layout/list1"/>
    <dgm:cxn modelId="{D649BC0D-0722-4B87-AD3E-CC6BCA7FC013}" type="presParOf" srcId="{819665C7-C441-40EC-ACB8-C2728B57D4C5}" destId="{264F582D-F487-4E03-8A8A-0BF0136C318F}" srcOrd="2" destOrd="0" presId="urn:microsoft.com/office/officeart/2005/8/layout/list1"/>
    <dgm:cxn modelId="{C4622344-EC33-4971-8139-34A20AD83E4B}" type="presParOf" srcId="{819665C7-C441-40EC-ACB8-C2728B57D4C5}" destId="{13B2EFE3-ADD1-431A-9494-B87E4CDDE8C4}" srcOrd="3" destOrd="0" presId="urn:microsoft.com/office/officeart/2005/8/layout/list1"/>
    <dgm:cxn modelId="{AB000BF1-EA9D-49CF-80FE-44E49054467B}" type="presParOf" srcId="{819665C7-C441-40EC-ACB8-C2728B57D4C5}" destId="{A6EEC68A-136A-407E-9723-2BFA7D995A87}" srcOrd="4" destOrd="0" presId="urn:microsoft.com/office/officeart/2005/8/layout/list1"/>
    <dgm:cxn modelId="{1150C263-B48C-416A-B7BB-4C65B41BF286}" type="presParOf" srcId="{A6EEC68A-136A-407E-9723-2BFA7D995A87}" destId="{ACC551E6-82ED-4D75-8CE8-817B8397A8CC}" srcOrd="0" destOrd="0" presId="urn:microsoft.com/office/officeart/2005/8/layout/list1"/>
    <dgm:cxn modelId="{1DFB9FC4-6C31-47B5-88DC-A616CBCCA832}" type="presParOf" srcId="{A6EEC68A-136A-407E-9723-2BFA7D995A87}" destId="{B21FFF14-A469-43D7-B773-D71BDE6F1173}" srcOrd="1" destOrd="0" presId="urn:microsoft.com/office/officeart/2005/8/layout/list1"/>
    <dgm:cxn modelId="{AF9CBCF7-AA8C-43C8-B7CB-473D66046A21}" type="presParOf" srcId="{819665C7-C441-40EC-ACB8-C2728B57D4C5}" destId="{9881AE5B-D3CC-4C6A-ABB9-4C59DDBE859D}" srcOrd="5" destOrd="0" presId="urn:microsoft.com/office/officeart/2005/8/layout/list1"/>
    <dgm:cxn modelId="{7CD86877-B9FD-4340-A328-AE801AED9F56}" type="presParOf" srcId="{819665C7-C441-40EC-ACB8-C2728B57D4C5}" destId="{FB347789-D177-487A-A560-DE812EC970DB}" srcOrd="6" destOrd="0" presId="urn:microsoft.com/office/officeart/2005/8/layout/list1"/>
    <dgm:cxn modelId="{AD4D62AD-159F-4653-B380-6E5EE0AC933D}" type="presParOf" srcId="{819665C7-C441-40EC-ACB8-C2728B57D4C5}" destId="{94293043-436A-458A-8F8A-A0610DEFF60B}" srcOrd="7" destOrd="0" presId="urn:microsoft.com/office/officeart/2005/8/layout/list1"/>
    <dgm:cxn modelId="{F911D946-75C8-45DF-9870-7B306642F4A1}" type="presParOf" srcId="{819665C7-C441-40EC-ACB8-C2728B57D4C5}" destId="{7788E776-0CB4-4B99-8181-43BB1F6036CE}" srcOrd="8" destOrd="0" presId="urn:microsoft.com/office/officeart/2005/8/layout/list1"/>
    <dgm:cxn modelId="{99176273-C937-4A98-A34C-46908A0C0EF2}" type="presParOf" srcId="{7788E776-0CB4-4B99-8181-43BB1F6036CE}" destId="{D0D16EE6-8EAF-47F1-A3CE-D76F97CC17C0}" srcOrd="0" destOrd="0" presId="urn:microsoft.com/office/officeart/2005/8/layout/list1"/>
    <dgm:cxn modelId="{C9D59548-B15B-4C1A-8DBE-3A86CF6A4C38}" type="presParOf" srcId="{7788E776-0CB4-4B99-8181-43BB1F6036CE}" destId="{A2CE3F28-850E-4357-BF7F-7C66D1583A4C}" srcOrd="1" destOrd="0" presId="urn:microsoft.com/office/officeart/2005/8/layout/list1"/>
    <dgm:cxn modelId="{2C850B5A-4474-43B7-9DBA-751D17B24B88}" type="presParOf" srcId="{819665C7-C441-40EC-ACB8-C2728B57D4C5}" destId="{CA482CDC-694A-4AB7-8E05-35FFCC1624BB}" srcOrd="9" destOrd="0" presId="urn:microsoft.com/office/officeart/2005/8/layout/list1"/>
    <dgm:cxn modelId="{47CB54A5-AE14-4B12-AD4A-023FECC3DBAB}" type="presParOf" srcId="{819665C7-C441-40EC-ACB8-C2728B57D4C5}" destId="{6C66D939-301A-4DAD-8471-6A498B734B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4C32F-5D91-48DB-916E-AD3C002E14E9}" type="doc">
      <dgm:prSet loTypeId="urn:microsoft.com/office/officeart/2005/8/layout/radial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0A5207-ABB7-4C9D-9581-2281435602E1}">
      <dgm:prSet phldrT="[Текст]" custT="1"/>
      <dgm:spPr/>
      <dgm:t>
        <a:bodyPr/>
        <a:lstStyle/>
        <a:p>
          <a:r>
            <a:rPr lang="ru-RU" sz="1800" b="1" dirty="0" smtClean="0"/>
            <a:t>реки</a:t>
          </a:r>
          <a:endParaRPr lang="ru-RU" sz="1800" b="1" dirty="0"/>
        </a:p>
      </dgm:t>
    </dgm:pt>
    <dgm:pt modelId="{C83EF547-3A55-4D2C-88F0-9244F556C976}" type="parTrans" cxnId="{2299FDBE-A1D5-4C8D-8046-8EE0E2510DCF}">
      <dgm:prSet/>
      <dgm:spPr/>
      <dgm:t>
        <a:bodyPr/>
        <a:lstStyle/>
        <a:p>
          <a:endParaRPr lang="ru-RU"/>
        </a:p>
      </dgm:t>
    </dgm:pt>
    <dgm:pt modelId="{CB03AE97-A29B-4927-BEB5-3C78899159CB}" type="sibTrans" cxnId="{2299FDBE-A1D5-4C8D-8046-8EE0E2510DCF}">
      <dgm:prSet/>
      <dgm:spPr/>
      <dgm:t>
        <a:bodyPr/>
        <a:lstStyle/>
        <a:p>
          <a:endParaRPr lang="ru-RU"/>
        </a:p>
      </dgm:t>
    </dgm:pt>
    <dgm:pt modelId="{3B44FE44-C694-4541-8F1D-0FF1243AEF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устье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48E00-DDB0-40DD-B915-3F353F0072AD}" type="parTrans" cxnId="{2D58F167-984F-4BBB-B25C-D31269CD528B}">
      <dgm:prSet/>
      <dgm:spPr/>
      <dgm:t>
        <a:bodyPr/>
        <a:lstStyle/>
        <a:p>
          <a:endParaRPr lang="ru-RU"/>
        </a:p>
      </dgm:t>
    </dgm:pt>
    <dgm:pt modelId="{50BFFC60-6D28-46A6-8DF6-B523073C863A}" type="sibTrans" cxnId="{2D58F167-984F-4BBB-B25C-D31269CD528B}">
      <dgm:prSet/>
      <dgm:spPr/>
      <dgm:t>
        <a:bodyPr/>
        <a:lstStyle/>
        <a:p>
          <a:endParaRPr lang="ru-RU"/>
        </a:p>
      </dgm:t>
    </dgm:pt>
    <dgm:pt modelId="{2A91CC91-1603-4AB2-A3DA-A74F67BC0D84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исток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9CCC4-FDFB-4569-8951-D0F7AD0978DB}" type="parTrans" cxnId="{6CFB060A-79E5-4F5E-AB27-F4B174D3B21B}">
      <dgm:prSet/>
      <dgm:spPr/>
      <dgm:t>
        <a:bodyPr/>
        <a:lstStyle/>
        <a:p>
          <a:endParaRPr lang="ru-RU"/>
        </a:p>
      </dgm:t>
    </dgm:pt>
    <dgm:pt modelId="{A8EDB21F-18B1-4DD5-9579-F414825F5286}" type="sibTrans" cxnId="{6CFB060A-79E5-4F5E-AB27-F4B174D3B21B}">
      <dgm:prSet/>
      <dgm:spPr/>
      <dgm:t>
        <a:bodyPr/>
        <a:lstStyle/>
        <a:p>
          <a:endParaRPr lang="ru-RU"/>
        </a:p>
      </dgm:t>
    </dgm:pt>
    <dgm:pt modelId="{6B6B9B35-B96C-49E2-BFA2-65F82847F10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равнинная</a:t>
          </a:r>
          <a:endParaRPr lang="ru-RU" sz="10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67D5F-B3E4-46B4-9E83-03EA7B26FEAC}" type="parTrans" cxnId="{A0095BA6-62E4-4AD2-AE57-B4AE13EE1747}">
      <dgm:prSet/>
      <dgm:spPr/>
      <dgm:t>
        <a:bodyPr/>
        <a:lstStyle/>
        <a:p>
          <a:endParaRPr lang="ru-RU"/>
        </a:p>
      </dgm:t>
    </dgm:pt>
    <dgm:pt modelId="{00F7B84F-4530-4AD4-B59D-9A93F9E03274}" type="sibTrans" cxnId="{A0095BA6-62E4-4AD2-AE57-B4AE13EE1747}">
      <dgm:prSet/>
      <dgm:spPr/>
      <dgm:t>
        <a:bodyPr/>
        <a:lstStyle/>
        <a:p>
          <a:endParaRPr lang="ru-RU"/>
        </a:p>
      </dgm:t>
    </dgm:pt>
    <dgm:pt modelId="{FF54E171-F634-4A09-89B9-93573731243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водопад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68B7E-F69F-4628-9730-91C052AFABA3}" type="parTrans" cxnId="{2DCAA59C-C5B4-45FB-A40B-88DAC1B6DA8B}">
      <dgm:prSet/>
      <dgm:spPr/>
      <dgm:t>
        <a:bodyPr/>
        <a:lstStyle/>
        <a:p>
          <a:endParaRPr lang="ru-RU"/>
        </a:p>
      </dgm:t>
    </dgm:pt>
    <dgm:pt modelId="{619FB4F8-66AB-4D18-BF35-CB618A8D571E}" type="sibTrans" cxnId="{2DCAA59C-C5B4-45FB-A40B-88DAC1B6DA8B}">
      <dgm:prSet/>
      <dgm:spPr/>
      <dgm:t>
        <a:bodyPr/>
        <a:lstStyle/>
        <a:p>
          <a:endParaRPr lang="ru-RU"/>
        </a:p>
      </dgm:t>
    </dgm:pt>
    <dgm:pt modelId="{A8499AB2-468E-4643-B0C0-8B8C6245880D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горная 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19092-D540-42B2-95B1-9D949EF75CCE}" type="parTrans" cxnId="{891C5B1A-9838-432C-9A9C-32A6873DD39D}">
      <dgm:prSet/>
      <dgm:spPr/>
      <dgm:t>
        <a:bodyPr/>
        <a:lstStyle/>
        <a:p>
          <a:endParaRPr lang="ru-RU"/>
        </a:p>
      </dgm:t>
    </dgm:pt>
    <dgm:pt modelId="{BDE00AE9-BB2F-4685-B118-075DE2D31B78}" type="sibTrans" cxnId="{891C5B1A-9838-432C-9A9C-32A6873DD39D}">
      <dgm:prSet/>
      <dgm:spPr/>
      <dgm:t>
        <a:bodyPr/>
        <a:lstStyle/>
        <a:p>
          <a:endParaRPr lang="ru-RU"/>
        </a:p>
      </dgm:t>
    </dgm:pt>
    <dgm:pt modelId="{275B15A4-8085-4534-B9E7-26A8D97DB201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порог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A4887-6DB0-4C15-AEAF-E2853D8742F0}" type="parTrans" cxnId="{891D2813-60B2-4D18-8DDB-09D22A016BC2}">
      <dgm:prSet/>
      <dgm:spPr/>
      <dgm:t>
        <a:bodyPr/>
        <a:lstStyle/>
        <a:p>
          <a:endParaRPr lang="ru-RU"/>
        </a:p>
      </dgm:t>
    </dgm:pt>
    <dgm:pt modelId="{0FCE76F4-8CF0-4C66-A4CC-AD32BFD9C710}" type="sibTrans" cxnId="{891D2813-60B2-4D18-8DDB-09D22A016BC2}">
      <dgm:prSet/>
      <dgm:spPr/>
      <dgm:t>
        <a:bodyPr/>
        <a:lstStyle/>
        <a:p>
          <a:endParaRPr lang="ru-RU"/>
        </a:p>
      </dgm:t>
    </dgm:pt>
    <dgm:pt modelId="{708A7578-6783-4FC5-8DF8-F341BC7DD4EF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речная система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1040C-87EF-4E04-A021-7CBA01554BF4}" type="parTrans" cxnId="{05C0FEDB-1ED0-4CEB-ACA3-0DC34B168CF4}">
      <dgm:prSet/>
      <dgm:spPr/>
      <dgm:t>
        <a:bodyPr/>
        <a:lstStyle/>
        <a:p>
          <a:endParaRPr lang="ru-RU"/>
        </a:p>
      </dgm:t>
    </dgm:pt>
    <dgm:pt modelId="{46452663-60D9-4F57-96D2-832F2A9D43FC}" type="sibTrans" cxnId="{05C0FEDB-1ED0-4CEB-ACA3-0DC34B168CF4}">
      <dgm:prSet/>
      <dgm:spPr/>
      <dgm:t>
        <a:bodyPr/>
        <a:lstStyle/>
        <a:p>
          <a:endParaRPr lang="ru-RU"/>
        </a:p>
      </dgm:t>
    </dgm:pt>
    <dgm:pt modelId="{305E34AF-CC4F-4A33-B8B1-D58FF84C1780}" type="pres">
      <dgm:prSet presAssocID="{EF14C32F-5D91-48DB-916E-AD3C002E14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624B2-6214-47BB-8FA9-C6021DAE97DC}" type="pres">
      <dgm:prSet presAssocID="{810A5207-ABB7-4C9D-9581-2281435602E1}" presName="centerShape" presStyleLbl="node0" presStyleIdx="0" presStyleCnt="1"/>
      <dgm:spPr/>
      <dgm:t>
        <a:bodyPr/>
        <a:lstStyle/>
        <a:p>
          <a:endParaRPr lang="ru-RU"/>
        </a:p>
      </dgm:t>
    </dgm:pt>
    <dgm:pt modelId="{886E86D7-31CD-4D40-94FD-E9891AB338E0}" type="pres">
      <dgm:prSet presAssocID="{6BE48E00-DDB0-40DD-B915-3F353F0072AD}" presName="Name9" presStyleLbl="parChTrans1D2" presStyleIdx="0" presStyleCnt="7"/>
      <dgm:spPr/>
      <dgm:t>
        <a:bodyPr/>
        <a:lstStyle/>
        <a:p>
          <a:endParaRPr lang="ru-RU"/>
        </a:p>
      </dgm:t>
    </dgm:pt>
    <dgm:pt modelId="{0BD9E325-2F01-486C-8DFF-E1A1033E53E9}" type="pres">
      <dgm:prSet presAssocID="{6BE48E00-DDB0-40DD-B915-3F353F0072AD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89AFA76-3637-47C9-A0D5-D072D52295D8}" type="pres">
      <dgm:prSet presAssocID="{3B44FE44-C694-4541-8F1D-0FF1243AEF0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5F13B-EE05-4040-8BF0-33CA5D6E86F7}" type="pres">
      <dgm:prSet presAssocID="{7409CCC4-FDFB-4569-8951-D0F7AD0978DB}" presName="Name9" presStyleLbl="parChTrans1D2" presStyleIdx="1" presStyleCnt="7"/>
      <dgm:spPr/>
      <dgm:t>
        <a:bodyPr/>
        <a:lstStyle/>
        <a:p>
          <a:endParaRPr lang="ru-RU"/>
        </a:p>
      </dgm:t>
    </dgm:pt>
    <dgm:pt modelId="{5E9320F6-778E-4B8B-8012-3296DE6706F3}" type="pres">
      <dgm:prSet presAssocID="{7409CCC4-FDFB-4569-8951-D0F7AD0978D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498B44B-CE2A-4034-B044-530BD4037007}" type="pres">
      <dgm:prSet presAssocID="{2A91CC91-1603-4AB2-A3DA-A74F67BC0D8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EE288-2790-4C8C-8237-87107E251B4C}" type="pres">
      <dgm:prSet presAssocID="{07A67D5F-B3E4-46B4-9E83-03EA7B26FEAC}" presName="Name9" presStyleLbl="parChTrans1D2" presStyleIdx="2" presStyleCnt="7"/>
      <dgm:spPr/>
      <dgm:t>
        <a:bodyPr/>
        <a:lstStyle/>
        <a:p>
          <a:endParaRPr lang="ru-RU"/>
        </a:p>
      </dgm:t>
    </dgm:pt>
    <dgm:pt modelId="{22D35C8E-97E3-4DEE-A2DB-B1201C465DC4}" type="pres">
      <dgm:prSet presAssocID="{07A67D5F-B3E4-46B4-9E83-03EA7B26FEA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95D8F9C-38FD-4D89-BE0A-948930E37417}" type="pres">
      <dgm:prSet presAssocID="{6B6B9B35-B96C-49E2-BFA2-65F82847F10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68E8E-F7CE-4C30-AC45-E533229CCA23}" type="pres">
      <dgm:prSet presAssocID="{50568B7E-F69F-4628-9730-91C052AFABA3}" presName="Name9" presStyleLbl="parChTrans1D2" presStyleIdx="3" presStyleCnt="7"/>
      <dgm:spPr/>
      <dgm:t>
        <a:bodyPr/>
        <a:lstStyle/>
        <a:p>
          <a:endParaRPr lang="ru-RU"/>
        </a:p>
      </dgm:t>
    </dgm:pt>
    <dgm:pt modelId="{748A6673-A3C7-4033-8133-D69D81D24624}" type="pres">
      <dgm:prSet presAssocID="{50568B7E-F69F-4628-9730-91C052AFABA3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60D1FB6-3D6D-4C79-B09D-BAFAAE9AAAA3}" type="pres">
      <dgm:prSet presAssocID="{FF54E171-F634-4A09-89B9-93573731243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C000A-8A63-40A8-950D-87748F87669B}" type="pres">
      <dgm:prSet presAssocID="{20719092-D540-42B2-95B1-9D949EF75CCE}" presName="Name9" presStyleLbl="parChTrans1D2" presStyleIdx="4" presStyleCnt="7"/>
      <dgm:spPr/>
      <dgm:t>
        <a:bodyPr/>
        <a:lstStyle/>
        <a:p>
          <a:endParaRPr lang="ru-RU"/>
        </a:p>
      </dgm:t>
    </dgm:pt>
    <dgm:pt modelId="{33A519EF-E65D-4BEA-8229-A66C7FB44BDF}" type="pres">
      <dgm:prSet presAssocID="{20719092-D540-42B2-95B1-9D949EF75CC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1956183-1E99-49CC-97D1-9A702AA9FD38}" type="pres">
      <dgm:prSet presAssocID="{A8499AB2-468E-4643-B0C0-8B8C6245880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0D918-46FF-4DBB-AE1A-C320B16D9AF4}" type="pres">
      <dgm:prSet presAssocID="{16AA4887-6DB0-4C15-AEAF-E2853D8742F0}" presName="Name9" presStyleLbl="parChTrans1D2" presStyleIdx="5" presStyleCnt="7"/>
      <dgm:spPr/>
      <dgm:t>
        <a:bodyPr/>
        <a:lstStyle/>
        <a:p>
          <a:endParaRPr lang="ru-RU"/>
        </a:p>
      </dgm:t>
    </dgm:pt>
    <dgm:pt modelId="{C992C47B-9488-403D-90D7-2AE92ABF4C92}" type="pres">
      <dgm:prSet presAssocID="{16AA4887-6DB0-4C15-AEAF-E2853D8742F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6B55288-7432-4BE2-969D-273DF86FE94A}" type="pres">
      <dgm:prSet presAssocID="{275B15A4-8085-4534-B9E7-26A8D97DB20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F7E8-D3A2-4D5A-A655-B4B8AAAB4575}" type="pres">
      <dgm:prSet presAssocID="{4EA1040C-87EF-4E04-A021-7CBA01554BF4}" presName="Name9" presStyleLbl="parChTrans1D2" presStyleIdx="6" presStyleCnt="7"/>
      <dgm:spPr/>
      <dgm:t>
        <a:bodyPr/>
        <a:lstStyle/>
        <a:p>
          <a:endParaRPr lang="ru-RU"/>
        </a:p>
      </dgm:t>
    </dgm:pt>
    <dgm:pt modelId="{EA148694-69BB-4ABA-92E1-44418888CCB0}" type="pres">
      <dgm:prSet presAssocID="{4EA1040C-87EF-4E04-A021-7CBA01554BF4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4828695-B110-45DF-9858-54DEA6C9CA47}" type="pres">
      <dgm:prSet presAssocID="{708A7578-6783-4FC5-8DF8-F341BC7DD4E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314BB-875D-45E2-92CF-AB96CAD7B43F}" type="presOf" srcId="{FF54E171-F634-4A09-89B9-93573731243E}" destId="{460D1FB6-3D6D-4C79-B09D-BAFAAE9AAAA3}" srcOrd="0" destOrd="0" presId="urn:microsoft.com/office/officeart/2005/8/layout/radial1"/>
    <dgm:cxn modelId="{05C0FEDB-1ED0-4CEB-ACA3-0DC34B168CF4}" srcId="{810A5207-ABB7-4C9D-9581-2281435602E1}" destId="{708A7578-6783-4FC5-8DF8-F341BC7DD4EF}" srcOrd="6" destOrd="0" parTransId="{4EA1040C-87EF-4E04-A021-7CBA01554BF4}" sibTransId="{46452663-60D9-4F57-96D2-832F2A9D43FC}"/>
    <dgm:cxn modelId="{B3B8533D-ED8D-4AA4-8171-5A5DD8620787}" type="presOf" srcId="{50568B7E-F69F-4628-9730-91C052AFABA3}" destId="{25F68E8E-F7CE-4C30-AC45-E533229CCA23}" srcOrd="0" destOrd="0" presId="urn:microsoft.com/office/officeart/2005/8/layout/radial1"/>
    <dgm:cxn modelId="{2299FDBE-A1D5-4C8D-8046-8EE0E2510DCF}" srcId="{EF14C32F-5D91-48DB-916E-AD3C002E14E9}" destId="{810A5207-ABB7-4C9D-9581-2281435602E1}" srcOrd="0" destOrd="0" parTransId="{C83EF547-3A55-4D2C-88F0-9244F556C976}" sibTransId="{CB03AE97-A29B-4927-BEB5-3C78899159CB}"/>
    <dgm:cxn modelId="{07E857D2-D797-4FFB-8339-1870C1C3DAC3}" type="presOf" srcId="{275B15A4-8085-4534-B9E7-26A8D97DB201}" destId="{36B55288-7432-4BE2-969D-273DF86FE94A}" srcOrd="0" destOrd="0" presId="urn:microsoft.com/office/officeart/2005/8/layout/radial1"/>
    <dgm:cxn modelId="{E44A7D51-2FFB-4BCF-967B-8DE7A7B2D740}" type="presOf" srcId="{708A7578-6783-4FC5-8DF8-F341BC7DD4EF}" destId="{54828695-B110-45DF-9858-54DEA6C9CA47}" srcOrd="0" destOrd="0" presId="urn:microsoft.com/office/officeart/2005/8/layout/radial1"/>
    <dgm:cxn modelId="{90443CF4-CC72-4AE5-9794-D447FD44B68E}" type="presOf" srcId="{6BE48E00-DDB0-40DD-B915-3F353F0072AD}" destId="{886E86D7-31CD-4D40-94FD-E9891AB338E0}" srcOrd="0" destOrd="0" presId="urn:microsoft.com/office/officeart/2005/8/layout/radial1"/>
    <dgm:cxn modelId="{16C569AC-DF73-4A4A-9E90-BA5462E9F090}" type="presOf" srcId="{3B44FE44-C694-4541-8F1D-0FF1243AEF06}" destId="{389AFA76-3637-47C9-A0D5-D072D52295D8}" srcOrd="0" destOrd="0" presId="urn:microsoft.com/office/officeart/2005/8/layout/radial1"/>
    <dgm:cxn modelId="{FBBE4A65-C585-4819-A0D5-8FA415CA4C06}" type="presOf" srcId="{6B6B9B35-B96C-49E2-BFA2-65F82847F100}" destId="{E95D8F9C-38FD-4D89-BE0A-948930E37417}" srcOrd="0" destOrd="0" presId="urn:microsoft.com/office/officeart/2005/8/layout/radial1"/>
    <dgm:cxn modelId="{32C8311C-3107-4F1A-8A30-5109D28DCBA7}" type="presOf" srcId="{A8499AB2-468E-4643-B0C0-8B8C6245880D}" destId="{11956183-1E99-49CC-97D1-9A702AA9FD38}" srcOrd="0" destOrd="0" presId="urn:microsoft.com/office/officeart/2005/8/layout/radial1"/>
    <dgm:cxn modelId="{B378E7E2-C423-400A-80F1-8C5C2371C6D7}" type="presOf" srcId="{2A91CC91-1603-4AB2-A3DA-A74F67BC0D84}" destId="{B498B44B-CE2A-4034-B044-530BD4037007}" srcOrd="0" destOrd="0" presId="urn:microsoft.com/office/officeart/2005/8/layout/radial1"/>
    <dgm:cxn modelId="{FA8B91B0-97D5-485C-822E-6FD462FB5DE3}" type="presOf" srcId="{EF14C32F-5D91-48DB-916E-AD3C002E14E9}" destId="{305E34AF-CC4F-4A33-B8B1-D58FF84C1780}" srcOrd="0" destOrd="0" presId="urn:microsoft.com/office/officeart/2005/8/layout/radial1"/>
    <dgm:cxn modelId="{2DCAA59C-C5B4-45FB-A40B-88DAC1B6DA8B}" srcId="{810A5207-ABB7-4C9D-9581-2281435602E1}" destId="{FF54E171-F634-4A09-89B9-93573731243E}" srcOrd="3" destOrd="0" parTransId="{50568B7E-F69F-4628-9730-91C052AFABA3}" sibTransId="{619FB4F8-66AB-4D18-BF35-CB618A8D571E}"/>
    <dgm:cxn modelId="{C3B83984-1688-49D4-B757-55A7CC2B2B38}" type="presOf" srcId="{07A67D5F-B3E4-46B4-9E83-03EA7B26FEAC}" destId="{ECCEE288-2790-4C8C-8237-87107E251B4C}" srcOrd="0" destOrd="0" presId="urn:microsoft.com/office/officeart/2005/8/layout/radial1"/>
    <dgm:cxn modelId="{040E59BF-6B97-4275-B552-45B052221733}" type="presOf" srcId="{810A5207-ABB7-4C9D-9581-2281435602E1}" destId="{179624B2-6214-47BB-8FA9-C6021DAE97DC}" srcOrd="0" destOrd="0" presId="urn:microsoft.com/office/officeart/2005/8/layout/radial1"/>
    <dgm:cxn modelId="{7F4FDE88-A164-461B-8B23-BBE18448322F}" type="presOf" srcId="{16AA4887-6DB0-4C15-AEAF-E2853D8742F0}" destId="{1370D918-46FF-4DBB-AE1A-C320B16D9AF4}" srcOrd="0" destOrd="0" presId="urn:microsoft.com/office/officeart/2005/8/layout/radial1"/>
    <dgm:cxn modelId="{432AF337-0C41-487E-8B80-4F0D04370071}" type="presOf" srcId="{07A67D5F-B3E4-46B4-9E83-03EA7B26FEAC}" destId="{22D35C8E-97E3-4DEE-A2DB-B1201C465DC4}" srcOrd="1" destOrd="0" presId="urn:microsoft.com/office/officeart/2005/8/layout/radial1"/>
    <dgm:cxn modelId="{E23E118D-96CA-462B-A5B1-41A613CC0FF9}" type="presOf" srcId="{20719092-D540-42B2-95B1-9D949EF75CCE}" destId="{33A519EF-E65D-4BEA-8229-A66C7FB44BDF}" srcOrd="1" destOrd="0" presId="urn:microsoft.com/office/officeart/2005/8/layout/radial1"/>
    <dgm:cxn modelId="{F1371E0C-A2F8-47C0-AA9B-380BDF0EB32D}" type="presOf" srcId="{4EA1040C-87EF-4E04-A021-7CBA01554BF4}" destId="{AED7F7E8-D3A2-4D5A-A655-B4B8AAAB4575}" srcOrd="0" destOrd="0" presId="urn:microsoft.com/office/officeart/2005/8/layout/radial1"/>
    <dgm:cxn modelId="{A0095BA6-62E4-4AD2-AE57-B4AE13EE1747}" srcId="{810A5207-ABB7-4C9D-9581-2281435602E1}" destId="{6B6B9B35-B96C-49E2-BFA2-65F82847F100}" srcOrd="2" destOrd="0" parTransId="{07A67D5F-B3E4-46B4-9E83-03EA7B26FEAC}" sibTransId="{00F7B84F-4530-4AD4-B59D-9A93F9E03274}"/>
    <dgm:cxn modelId="{891C5B1A-9838-432C-9A9C-32A6873DD39D}" srcId="{810A5207-ABB7-4C9D-9581-2281435602E1}" destId="{A8499AB2-468E-4643-B0C0-8B8C6245880D}" srcOrd="4" destOrd="0" parTransId="{20719092-D540-42B2-95B1-9D949EF75CCE}" sibTransId="{BDE00AE9-BB2F-4685-B118-075DE2D31B78}"/>
    <dgm:cxn modelId="{562696CD-1265-4277-BDE5-F0AA845D3343}" type="presOf" srcId="{6BE48E00-DDB0-40DD-B915-3F353F0072AD}" destId="{0BD9E325-2F01-486C-8DFF-E1A1033E53E9}" srcOrd="1" destOrd="0" presId="urn:microsoft.com/office/officeart/2005/8/layout/radial1"/>
    <dgm:cxn modelId="{6CFB060A-79E5-4F5E-AB27-F4B174D3B21B}" srcId="{810A5207-ABB7-4C9D-9581-2281435602E1}" destId="{2A91CC91-1603-4AB2-A3DA-A74F67BC0D84}" srcOrd="1" destOrd="0" parTransId="{7409CCC4-FDFB-4569-8951-D0F7AD0978DB}" sibTransId="{A8EDB21F-18B1-4DD5-9579-F414825F5286}"/>
    <dgm:cxn modelId="{31F7EFAB-38C1-4AC0-9464-A8B25BB4E1A8}" type="presOf" srcId="{4EA1040C-87EF-4E04-A021-7CBA01554BF4}" destId="{EA148694-69BB-4ABA-92E1-44418888CCB0}" srcOrd="1" destOrd="0" presId="urn:microsoft.com/office/officeart/2005/8/layout/radial1"/>
    <dgm:cxn modelId="{891D2813-60B2-4D18-8DDB-09D22A016BC2}" srcId="{810A5207-ABB7-4C9D-9581-2281435602E1}" destId="{275B15A4-8085-4534-B9E7-26A8D97DB201}" srcOrd="5" destOrd="0" parTransId="{16AA4887-6DB0-4C15-AEAF-E2853D8742F0}" sibTransId="{0FCE76F4-8CF0-4C66-A4CC-AD32BFD9C710}"/>
    <dgm:cxn modelId="{91CBABD9-3CAF-4C4F-BC80-BF850CC23266}" type="presOf" srcId="{20719092-D540-42B2-95B1-9D949EF75CCE}" destId="{EBDC000A-8A63-40A8-950D-87748F87669B}" srcOrd="0" destOrd="0" presId="urn:microsoft.com/office/officeart/2005/8/layout/radial1"/>
    <dgm:cxn modelId="{CF641D87-094E-49E9-AEC6-F079B45862DF}" type="presOf" srcId="{7409CCC4-FDFB-4569-8951-D0F7AD0978DB}" destId="{5E9320F6-778E-4B8B-8012-3296DE6706F3}" srcOrd="1" destOrd="0" presId="urn:microsoft.com/office/officeart/2005/8/layout/radial1"/>
    <dgm:cxn modelId="{09DCF5C4-FDAB-4799-8856-92DBA378E1CE}" type="presOf" srcId="{7409CCC4-FDFB-4569-8951-D0F7AD0978DB}" destId="{AE35F13B-EE05-4040-8BF0-33CA5D6E86F7}" srcOrd="0" destOrd="0" presId="urn:microsoft.com/office/officeart/2005/8/layout/radial1"/>
    <dgm:cxn modelId="{8A66B860-3E41-4DCD-AC0B-9A16CDD68AA3}" type="presOf" srcId="{16AA4887-6DB0-4C15-AEAF-E2853D8742F0}" destId="{C992C47B-9488-403D-90D7-2AE92ABF4C92}" srcOrd="1" destOrd="0" presId="urn:microsoft.com/office/officeart/2005/8/layout/radial1"/>
    <dgm:cxn modelId="{2D58F167-984F-4BBB-B25C-D31269CD528B}" srcId="{810A5207-ABB7-4C9D-9581-2281435602E1}" destId="{3B44FE44-C694-4541-8F1D-0FF1243AEF06}" srcOrd="0" destOrd="0" parTransId="{6BE48E00-DDB0-40DD-B915-3F353F0072AD}" sibTransId="{50BFFC60-6D28-46A6-8DF6-B523073C863A}"/>
    <dgm:cxn modelId="{5B3642A9-B997-47FD-9404-342986B269CC}" type="presOf" srcId="{50568B7E-F69F-4628-9730-91C052AFABA3}" destId="{748A6673-A3C7-4033-8133-D69D81D24624}" srcOrd="1" destOrd="0" presId="urn:microsoft.com/office/officeart/2005/8/layout/radial1"/>
    <dgm:cxn modelId="{F8FDD4E1-45AD-408F-B2F4-E90D9A5911B9}" type="presParOf" srcId="{305E34AF-CC4F-4A33-B8B1-D58FF84C1780}" destId="{179624B2-6214-47BB-8FA9-C6021DAE97DC}" srcOrd="0" destOrd="0" presId="urn:microsoft.com/office/officeart/2005/8/layout/radial1"/>
    <dgm:cxn modelId="{5DFF468C-1362-435C-BABC-FDFB083AF6DF}" type="presParOf" srcId="{305E34AF-CC4F-4A33-B8B1-D58FF84C1780}" destId="{886E86D7-31CD-4D40-94FD-E9891AB338E0}" srcOrd="1" destOrd="0" presId="urn:microsoft.com/office/officeart/2005/8/layout/radial1"/>
    <dgm:cxn modelId="{FC3BD825-BA0D-48C8-A316-D5C0D4C4A759}" type="presParOf" srcId="{886E86D7-31CD-4D40-94FD-E9891AB338E0}" destId="{0BD9E325-2F01-486C-8DFF-E1A1033E53E9}" srcOrd="0" destOrd="0" presId="urn:microsoft.com/office/officeart/2005/8/layout/radial1"/>
    <dgm:cxn modelId="{776A2B4E-385A-4DC6-9A97-4A35666BE775}" type="presParOf" srcId="{305E34AF-CC4F-4A33-B8B1-D58FF84C1780}" destId="{389AFA76-3637-47C9-A0D5-D072D52295D8}" srcOrd="2" destOrd="0" presId="urn:microsoft.com/office/officeart/2005/8/layout/radial1"/>
    <dgm:cxn modelId="{88A2BE9C-6FDD-4830-81F5-20DEF94363CA}" type="presParOf" srcId="{305E34AF-CC4F-4A33-B8B1-D58FF84C1780}" destId="{AE35F13B-EE05-4040-8BF0-33CA5D6E86F7}" srcOrd="3" destOrd="0" presId="urn:microsoft.com/office/officeart/2005/8/layout/radial1"/>
    <dgm:cxn modelId="{0D2591F3-200D-48A1-9BC3-88A1C07FB387}" type="presParOf" srcId="{AE35F13B-EE05-4040-8BF0-33CA5D6E86F7}" destId="{5E9320F6-778E-4B8B-8012-3296DE6706F3}" srcOrd="0" destOrd="0" presId="urn:microsoft.com/office/officeart/2005/8/layout/radial1"/>
    <dgm:cxn modelId="{6E400765-2358-4FE9-B751-87A92B76C1E0}" type="presParOf" srcId="{305E34AF-CC4F-4A33-B8B1-D58FF84C1780}" destId="{B498B44B-CE2A-4034-B044-530BD4037007}" srcOrd="4" destOrd="0" presId="urn:microsoft.com/office/officeart/2005/8/layout/radial1"/>
    <dgm:cxn modelId="{D924692A-D47A-48CB-95D6-BABEC96CEC8D}" type="presParOf" srcId="{305E34AF-CC4F-4A33-B8B1-D58FF84C1780}" destId="{ECCEE288-2790-4C8C-8237-87107E251B4C}" srcOrd="5" destOrd="0" presId="urn:microsoft.com/office/officeart/2005/8/layout/radial1"/>
    <dgm:cxn modelId="{413E51AC-60B4-4524-9CE6-515D80C64975}" type="presParOf" srcId="{ECCEE288-2790-4C8C-8237-87107E251B4C}" destId="{22D35C8E-97E3-4DEE-A2DB-B1201C465DC4}" srcOrd="0" destOrd="0" presId="urn:microsoft.com/office/officeart/2005/8/layout/radial1"/>
    <dgm:cxn modelId="{D49C9C00-9EF7-4B8C-93EF-8777A96C6062}" type="presParOf" srcId="{305E34AF-CC4F-4A33-B8B1-D58FF84C1780}" destId="{E95D8F9C-38FD-4D89-BE0A-948930E37417}" srcOrd="6" destOrd="0" presId="urn:microsoft.com/office/officeart/2005/8/layout/radial1"/>
    <dgm:cxn modelId="{F2025E7E-4818-470D-9985-DAD843239383}" type="presParOf" srcId="{305E34AF-CC4F-4A33-B8B1-D58FF84C1780}" destId="{25F68E8E-F7CE-4C30-AC45-E533229CCA23}" srcOrd="7" destOrd="0" presId="urn:microsoft.com/office/officeart/2005/8/layout/radial1"/>
    <dgm:cxn modelId="{EBF5FD93-17C0-4F6C-9573-502114675B3C}" type="presParOf" srcId="{25F68E8E-F7CE-4C30-AC45-E533229CCA23}" destId="{748A6673-A3C7-4033-8133-D69D81D24624}" srcOrd="0" destOrd="0" presId="urn:microsoft.com/office/officeart/2005/8/layout/radial1"/>
    <dgm:cxn modelId="{92FE9E1D-3A9B-420D-931F-11132655FD5C}" type="presParOf" srcId="{305E34AF-CC4F-4A33-B8B1-D58FF84C1780}" destId="{460D1FB6-3D6D-4C79-B09D-BAFAAE9AAAA3}" srcOrd="8" destOrd="0" presId="urn:microsoft.com/office/officeart/2005/8/layout/radial1"/>
    <dgm:cxn modelId="{81B04780-F218-42CC-B6E9-95364CA6D553}" type="presParOf" srcId="{305E34AF-CC4F-4A33-B8B1-D58FF84C1780}" destId="{EBDC000A-8A63-40A8-950D-87748F87669B}" srcOrd="9" destOrd="0" presId="urn:microsoft.com/office/officeart/2005/8/layout/radial1"/>
    <dgm:cxn modelId="{FEB90067-54F1-4F6B-A653-3973808C8350}" type="presParOf" srcId="{EBDC000A-8A63-40A8-950D-87748F87669B}" destId="{33A519EF-E65D-4BEA-8229-A66C7FB44BDF}" srcOrd="0" destOrd="0" presId="urn:microsoft.com/office/officeart/2005/8/layout/radial1"/>
    <dgm:cxn modelId="{5A3BABA2-D923-43F1-A420-04F5F8638C15}" type="presParOf" srcId="{305E34AF-CC4F-4A33-B8B1-D58FF84C1780}" destId="{11956183-1E99-49CC-97D1-9A702AA9FD38}" srcOrd="10" destOrd="0" presId="urn:microsoft.com/office/officeart/2005/8/layout/radial1"/>
    <dgm:cxn modelId="{E6ECD23E-9AED-4A04-B161-192979FD64AC}" type="presParOf" srcId="{305E34AF-CC4F-4A33-B8B1-D58FF84C1780}" destId="{1370D918-46FF-4DBB-AE1A-C320B16D9AF4}" srcOrd="11" destOrd="0" presId="urn:microsoft.com/office/officeart/2005/8/layout/radial1"/>
    <dgm:cxn modelId="{C1B5602C-332C-424A-9F27-33CCC09AEF8A}" type="presParOf" srcId="{1370D918-46FF-4DBB-AE1A-C320B16D9AF4}" destId="{C992C47B-9488-403D-90D7-2AE92ABF4C92}" srcOrd="0" destOrd="0" presId="urn:microsoft.com/office/officeart/2005/8/layout/radial1"/>
    <dgm:cxn modelId="{C604729E-B607-4DCF-B697-D078D430F7AC}" type="presParOf" srcId="{305E34AF-CC4F-4A33-B8B1-D58FF84C1780}" destId="{36B55288-7432-4BE2-969D-273DF86FE94A}" srcOrd="12" destOrd="0" presId="urn:microsoft.com/office/officeart/2005/8/layout/radial1"/>
    <dgm:cxn modelId="{0DA255B0-79BB-4F50-BD04-76784B306CDC}" type="presParOf" srcId="{305E34AF-CC4F-4A33-B8B1-D58FF84C1780}" destId="{AED7F7E8-D3A2-4D5A-A655-B4B8AAAB4575}" srcOrd="13" destOrd="0" presId="urn:microsoft.com/office/officeart/2005/8/layout/radial1"/>
    <dgm:cxn modelId="{E3EB1ED4-D886-4CC9-956C-6B1E0A11D78A}" type="presParOf" srcId="{AED7F7E8-D3A2-4D5A-A655-B4B8AAAB4575}" destId="{EA148694-69BB-4ABA-92E1-44418888CCB0}" srcOrd="0" destOrd="0" presId="urn:microsoft.com/office/officeart/2005/8/layout/radial1"/>
    <dgm:cxn modelId="{6544CEB0-3B14-461F-B24A-6BCEF7D9ED64}" type="presParOf" srcId="{305E34AF-CC4F-4A33-B8B1-D58FF84C1780}" destId="{54828695-B110-45DF-9858-54DEA6C9CA4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F582D-F487-4E03-8A8A-0BF0136C318F}">
      <dsp:nvSpPr>
        <dsp:cNvPr id="0" name=""/>
        <dsp:cNvSpPr/>
      </dsp:nvSpPr>
      <dsp:spPr>
        <a:xfrm>
          <a:off x="0" y="469709"/>
          <a:ext cx="718663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4FC54-6244-4354-A521-AB1F1C4C2654}">
      <dsp:nvSpPr>
        <dsp:cNvPr id="0" name=""/>
        <dsp:cNvSpPr/>
      </dsp:nvSpPr>
      <dsp:spPr>
        <a:xfrm>
          <a:off x="359331" y="56429"/>
          <a:ext cx="5030643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146" tIns="0" rIns="1901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Всегда ли эмоциональное оценивание  - хорошо?</a:t>
          </a:r>
          <a:br>
            <a:rPr lang="ru-RU" sz="2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b="1" kern="1200" dirty="0">
            <a:solidFill>
              <a:schemeClr val="tx1"/>
            </a:solidFill>
          </a:endParaRPr>
        </a:p>
      </dsp:txBody>
      <dsp:txXfrm>
        <a:off x="399680" y="96778"/>
        <a:ext cx="4949945" cy="745862"/>
      </dsp:txXfrm>
    </dsp:sp>
    <dsp:sp modelId="{FB347789-D177-487A-A560-DE812EC970DB}">
      <dsp:nvSpPr>
        <dsp:cNvPr id="0" name=""/>
        <dsp:cNvSpPr/>
      </dsp:nvSpPr>
      <dsp:spPr>
        <a:xfrm>
          <a:off x="0" y="1739790"/>
          <a:ext cx="718663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FFF14-A469-43D7-B773-D71BDE6F1173}">
      <dsp:nvSpPr>
        <dsp:cNvPr id="0" name=""/>
        <dsp:cNvSpPr/>
      </dsp:nvSpPr>
      <dsp:spPr>
        <a:xfrm>
          <a:off x="359331" y="1326509"/>
          <a:ext cx="5030643" cy="8265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146" tIns="0" rIns="1901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Надо ли разбирать ошибки ученика перед всем классом?</a:t>
          </a:r>
          <a:br>
            <a:rPr lang="ru-RU" sz="2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b="1" kern="1200" dirty="0">
            <a:solidFill>
              <a:schemeClr val="tx1"/>
            </a:solidFill>
          </a:endParaRPr>
        </a:p>
      </dsp:txBody>
      <dsp:txXfrm>
        <a:off x="399680" y="1366858"/>
        <a:ext cx="4949945" cy="745862"/>
      </dsp:txXfrm>
    </dsp:sp>
    <dsp:sp modelId="{6C66D939-301A-4DAD-8471-6A498B734B3E}">
      <dsp:nvSpPr>
        <dsp:cNvPr id="0" name=""/>
        <dsp:cNvSpPr/>
      </dsp:nvSpPr>
      <dsp:spPr>
        <a:xfrm>
          <a:off x="0" y="3009870"/>
          <a:ext cx="718663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E3F28-850E-4357-BF7F-7C66D1583A4C}">
      <dsp:nvSpPr>
        <dsp:cNvPr id="0" name=""/>
        <dsp:cNvSpPr/>
      </dsp:nvSpPr>
      <dsp:spPr>
        <a:xfrm>
          <a:off x="359331" y="2596590"/>
          <a:ext cx="5030643" cy="826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146" tIns="0" rIns="1901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 чему может привести ситуация с оцениванием, показанная в данном ролике?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9680" y="2636939"/>
        <a:ext cx="4949945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58B560-8FB2-47C5-BD5B-998932563896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FD5BA3-06C4-4B3D-B54D-835621E8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C055-52FB-49BC-9345-0E146CFB1E8C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7F76-58A2-40E8-B6BE-88651D394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902C-77E1-4FDD-AF23-F8460E5B2B03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F2C2-01C9-4706-91F9-726B9AA26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3B09-73A9-44C5-985A-0E996FAF2640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1611-FF53-4EC7-BCB3-73C8A51E2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3546-6E5E-4137-B825-BD025AAE1D7A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D74-0852-4879-81FE-110AF37E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02EC-DC5A-45C1-BE53-ACE9284643D1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DFE8-F41A-4E3A-B4C8-7468561F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8C5C-6D8A-4AD4-8494-3F14D80DA3FF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EBC-6CBB-4D82-A86B-B29C69DB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E2BC-E353-4298-AD79-866F45E66B06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A85B-ADF0-4BBF-86BC-940BD4478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314E-C178-4C5D-A5C5-AC18F0E59750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1658-CAC2-4941-B9E1-7C25E5F5D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6D1A-3C44-4545-A04C-B0C15659CF9A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D94C-B6E4-4C9C-90F7-8A194D305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8837-11AD-45FD-BACA-60D5DE70F46C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FC18-A71F-4582-961F-D39398A92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C842-F34C-4C19-9718-5486E400D258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D419-0CF8-4ECB-BDB2-233E2368A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1861-5889-45A1-BFFD-4A31E51EEECB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ABE7-8A27-4570-A72B-B92A354A7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607E-8ABA-4B54-BE35-3717E9CF2D41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0AC6-5489-4833-89B8-E48AAFCEC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4E6E-2C42-4D3D-9C96-AD526F07381C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D499-0EC5-4F16-8980-9BEC73861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8134-37C6-467E-B2AA-080CC44519A3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28B6-13E8-4263-B9CC-B0F926526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038600" cy="1824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284802"/>
            <a:ext cx="4038600" cy="18243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333501"/>
            <a:ext cx="4038600" cy="37756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9ADC330B-5A94-4BC1-B5A8-3D755BCC578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E8F2-7788-40C2-B6BD-15AC30DF35AE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BE1E-0737-4B56-BFF6-71C4FEFFD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90C0-5754-454C-AA77-24D5131244A0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9CE2-F406-4BE3-9C3D-FC1822ECC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BCC5-7E98-4772-AA2B-3C54F1156F07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A1F9-27B1-41A6-8DC6-C8981A617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151-6F38-419D-A651-87C541C7D171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4FAB-D162-40B1-B3A4-7B9F4E721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2D43-D844-4D5D-B1E7-6EEF215DCAE0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3706-4EEF-4219-BCF7-E7CD5F0C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C394-9BF0-4B79-9E52-FB6473665B9F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35C8-EB4F-41E0-9956-923AADAC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821-943A-4B47-B263-F334989B1BBF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1A91-D34A-4003-B44E-BBB973353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976BA-F684-4F17-998F-A01ABF028A4D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FE9B10-4FE1-4085-82F3-A696AEEC0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5" descr="1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7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7956D-76AD-4ED1-9A73-4A3271330E21}" type="datetimeFigureOut">
              <a:rPr lang="ru-RU"/>
              <a:pPr>
                <a:defRPr/>
              </a:pPr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D4FA10-00A5-433D-8998-48633B67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15" descr="14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7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rina-perelygina78@yandex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5076056" y="4585692"/>
            <a:ext cx="3271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13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algn="r">
              <a:spcBef>
                <a:spcPts val="0"/>
              </a:spcBef>
            </a:pPr>
            <a:r>
              <a:rPr lang="en-US" sz="13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en-US" sz="13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marina-perelygina78@yandex.ru</a:t>
            </a:r>
            <a:endParaRPr lang="en-US" sz="13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3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+7 917 152 25 23</a:t>
            </a:r>
          </a:p>
          <a:p>
            <a:pPr algn="r">
              <a:spcBef>
                <a:spcPts val="0"/>
              </a:spcBef>
            </a:pPr>
            <a:endParaRPr lang="ru-RU" sz="1667" dirty="0">
              <a:cs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67544" y="3497634"/>
            <a:ext cx="8280919" cy="1013404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softEdge rad="101600"/>
          </a:effectLst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педагогов – наставников: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Юнушева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Овчинникова С.А.,  Киселева Н.А.,  Павлухина М.А., Тетин Л. И., Перелыгина М.А.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Школа №29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sz="1667" dirty="0"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49900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Коучинг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- сессия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1761" y="1209538"/>
            <a:ext cx="6932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оценивание: методы оценивания и способы организации рефлексии на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a0337d95c0907cc35b7f77d32ec34f77-4156995-images-thumbs&amp;ref=rim&amp;n=33&amp;w=160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682"/>
            <a:ext cx="1270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79871" y="0"/>
            <a:ext cx="4876800" cy="387350"/>
          </a:xfrm>
        </p:spPr>
        <p:txBody>
          <a:bodyPr/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География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13" y="-238844"/>
            <a:ext cx="8136905" cy="4824536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221341" y="3145532"/>
            <a:ext cx="8952747" cy="2096146"/>
            <a:chOff x="83749" y="3423376"/>
            <a:chExt cx="12087251" cy="2322358"/>
          </a:xfrm>
        </p:grpSpPr>
        <p:sp>
          <p:nvSpPr>
            <p:cNvPr id="6" name="Прямоугольник: усеченные верхние углы 36">
              <a:extLst>
                <a:ext uri="{FF2B5EF4-FFF2-40B4-BE49-F238E27FC236}">
                  <a16:creationId xmlns:a16="http://schemas.microsoft.com/office/drawing/2014/main" xmlns="" id="{FFCDCEB4-FCD8-4D6B-916C-6E4E65DFAB46}"/>
                </a:ext>
              </a:extLst>
            </p:cNvPr>
            <p:cNvSpPr/>
            <p:nvPr/>
          </p:nvSpPr>
          <p:spPr>
            <a:xfrm>
              <a:off x="1668411" y="3425274"/>
              <a:ext cx="1456887" cy="810000"/>
            </a:xfrm>
            <a:prstGeom prst="snip2SameRect">
              <a:avLst>
                <a:gd name="adj1" fmla="val 49985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усеченные верхние углы 30">
              <a:extLst>
                <a:ext uri="{FF2B5EF4-FFF2-40B4-BE49-F238E27FC236}">
                  <a16:creationId xmlns:a16="http://schemas.microsoft.com/office/drawing/2014/main" xmlns="" id="{732A2ED3-FAF8-460A-B64A-832967B9FF02}"/>
                </a:ext>
              </a:extLst>
            </p:cNvPr>
            <p:cNvSpPr/>
            <p:nvPr/>
          </p:nvSpPr>
          <p:spPr>
            <a:xfrm>
              <a:off x="4543583" y="3425274"/>
              <a:ext cx="1453991" cy="810000"/>
            </a:xfrm>
            <a:prstGeom prst="snip2SameRect">
              <a:avLst>
                <a:gd name="adj1" fmla="val 49985"/>
                <a:gd name="adj2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усеченные верхние углы 24">
              <a:extLst>
                <a:ext uri="{FF2B5EF4-FFF2-40B4-BE49-F238E27FC236}">
                  <a16:creationId xmlns:a16="http://schemas.microsoft.com/office/drawing/2014/main" xmlns="" id="{4339F10C-E578-4DF0-A9D7-17A69564C9FE}"/>
                </a:ext>
              </a:extLst>
            </p:cNvPr>
            <p:cNvSpPr/>
            <p:nvPr/>
          </p:nvSpPr>
          <p:spPr>
            <a:xfrm>
              <a:off x="7193344" y="3430898"/>
              <a:ext cx="1462499" cy="810000"/>
            </a:xfrm>
            <a:prstGeom prst="snip2SameRect">
              <a:avLst>
                <a:gd name="adj1" fmla="val 49985"/>
                <a:gd name="adj2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усеченные верхние углы 18">
              <a:extLst>
                <a:ext uri="{FF2B5EF4-FFF2-40B4-BE49-F238E27FC236}">
                  <a16:creationId xmlns:a16="http://schemas.microsoft.com/office/drawing/2014/main" xmlns="" id="{DC62D051-119D-4FF3-A001-8BC1E169F566}"/>
                </a:ext>
              </a:extLst>
            </p:cNvPr>
            <p:cNvSpPr/>
            <p:nvPr/>
          </p:nvSpPr>
          <p:spPr>
            <a:xfrm>
              <a:off x="9786000" y="3430900"/>
              <a:ext cx="1453500" cy="810000"/>
            </a:xfrm>
            <a:prstGeom prst="snip2SameRect">
              <a:avLst>
                <a:gd name="adj1" fmla="val 49985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: фигура 7">
              <a:extLst>
                <a:ext uri="{FF2B5EF4-FFF2-40B4-BE49-F238E27FC236}">
                  <a16:creationId xmlns:a16="http://schemas.microsoft.com/office/drawing/2014/main" xmlns="" id="{CF9B589D-C263-435B-87F7-11D04F944354}"/>
                </a:ext>
              </a:extLst>
            </p:cNvPr>
            <p:cNvSpPr/>
            <p:nvPr/>
          </p:nvSpPr>
          <p:spPr>
            <a:xfrm>
              <a:off x="83749" y="3699000"/>
              <a:ext cx="12087251" cy="1622860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олилиния: фигура 8">
              <a:extLst>
                <a:ext uri="{FF2B5EF4-FFF2-40B4-BE49-F238E27FC236}">
                  <a16:creationId xmlns:a16="http://schemas.microsoft.com/office/drawing/2014/main" xmlns="" id="{B9E5A7BC-FE0C-4795-A2BC-0B65090D511A}"/>
                </a:ext>
              </a:extLst>
            </p:cNvPr>
            <p:cNvSpPr/>
            <p:nvPr/>
          </p:nvSpPr>
          <p:spPr>
            <a:xfrm>
              <a:off x="838200" y="3741707"/>
              <a:ext cx="10515600" cy="1537447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олилиния: фигура 14">
              <a:extLst>
                <a:ext uri="{FF2B5EF4-FFF2-40B4-BE49-F238E27FC236}">
                  <a16:creationId xmlns:a16="http://schemas.microsoft.com/office/drawing/2014/main" xmlns="" id="{9F820078-C770-4736-80B7-A62DA3D052A8}"/>
                </a:ext>
              </a:extLst>
            </p:cNvPr>
            <p:cNvSpPr/>
            <p:nvPr/>
          </p:nvSpPr>
          <p:spPr>
            <a:xfrm rot="5400000">
              <a:off x="9354148" y="4261904"/>
              <a:ext cx="2316732" cy="650928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C3F6E767-C906-42A9-8F93-40547529A27A}"/>
                </a:ext>
              </a:extLst>
            </p:cNvPr>
            <p:cNvSpPr/>
            <p:nvPr/>
          </p:nvSpPr>
          <p:spPr>
            <a:xfrm>
              <a:off x="8268087" y="4412609"/>
              <a:ext cx="1976067" cy="579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Выполняем самостоятельно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9C207C1-B270-4BB1-AA7A-D05D695DAF6A}"/>
                </a:ext>
              </a:extLst>
            </p:cNvPr>
            <p:cNvSpPr/>
            <p:nvPr/>
          </p:nvSpPr>
          <p:spPr>
            <a:xfrm rot="16200000">
              <a:off x="9524601" y="4198778"/>
              <a:ext cx="1975824" cy="6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ШАГ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C69F394-5422-4B0B-AB8B-CDA994840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75168" y="3836471"/>
              <a:ext cx="404429" cy="404429"/>
            </a:xfrm>
            <a:prstGeom prst="rect">
              <a:avLst/>
            </a:prstGeom>
          </p:spPr>
        </p:pic>
        <p:sp>
          <p:nvSpPr>
            <p:cNvPr id="17" name="Полилиния: фигура 25">
              <a:extLst>
                <a:ext uri="{FF2B5EF4-FFF2-40B4-BE49-F238E27FC236}">
                  <a16:creationId xmlns:a16="http://schemas.microsoft.com/office/drawing/2014/main" xmlns="" id="{E759C193-AB47-498A-93A1-3D3601227465}"/>
                </a:ext>
              </a:extLst>
            </p:cNvPr>
            <p:cNvSpPr/>
            <p:nvPr/>
          </p:nvSpPr>
          <p:spPr>
            <a:xfrm rot="5400000">
              <a:off x="6761493" y="4261902"/>
              <a:ext cx="2316732" cy="650928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A613F45-311B-4257-9BCC-69D9A185A44C}"/>
                </a:ext>
              </a:extLst>
            </p:cNvPr>
            <p:cNvSpPr/>
            <p:nvPr/>
          </p:nvSpPr>
          <p:spPr>
            <a:xfrm>
              <a:off x="5540623" y="4386907"/>
              <a:ext cx="2067585" cy="579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Объясняем</a:t>
              </a: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Показываем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3AC3452-6DBB-43A2-B851-6D6B1F21CA63}"/>
                </a:ext>
              </a:extLst>
            </p:cNvPr>
            <p:cNvSpPr/>
            <p:nvPr/>
          </p:nvSpPr>
          <p:spPr>
            <a:xfrm rot="16200000">
              <a:off x="6931946" y="4198777"/>
              <a:ext cx="1975824" cy="6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ШАГ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DBB2E1D9-FCBE-4343-95CE-E74A0EF6B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6482513" y="3836469"/>
              <a:ext cx="404429" cy="404429"/>
            </a:xfrm>
            <a:prstGeom prst="rect">
              <a:avLst/>
            </a:prstGeom>
          </p:spPr>
        </p:pic>
        <p:sp>
          <p:nvSpPr>
            <p:cNvPr id="22" name="Полилиния: фигура 31">
              <a:extLst>
                <a:ext uri="{FF2B5EF4-FFF2-40B4-BE49-F238E27FC236}">
                  <a16:creationId xmlns:a16="http://schemas.microsoft.com/office/drawing/2014/main" xmlns="" id="{02D6ABBB-FE81-448F-872B-AFBF6A9A173A}"/>
                </a:ext>
              </a:extLst>
            </p:cNvPr>
            <p:cNvSpPr/>
            <p:nvPr/>
          </p:nvSpPr>
          <p:spPr>
            <a:xfrm rot="5400000">
              <a:off x="4111732" y="4256278"/>
              <a:ext cx="2316732" cy="650928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B1D6F3B3-32B0-4CF3-B8C2-437A399225AB}"/>
                </a:ext>
              </a:extLst>
            </p:cNvPr>
            <p:cNvSpPr/>
            <p:nvPr/>
          </p:nvSpPr>
          <p:spPr>
            <a:xfrm>
              <a:off x="2812233" y="4435441"/>
              <a:ext cx="2221576" cy="579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с картой</a:t>
              </a:r>
            </a:p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Задания с картой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CD0A6F3-1002-4BA1-82F5-EDA94A121256}"/>
                </a:ext>
              </a:extLst>
            </p:cNvPr>
            <p:cNvSpPr/>
            <p:nvPr/>
          </p:nvSpPr>
          <p:spPr>
            <a:xfrm rot="16200000">
              <a:off x="4282186" y="4193152"/>
              <a:ext cx="1975824" cy="6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ШАГ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6F841DA5-C83F-429E-B544-CE548701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3832752" y="3830845"/>
              <a:ext cx="404429" cy="404429"/>
            </a:xfrm>
            <a:prstGeom prst="rect">
              <a:avLst/>
            </a:prstGeom>
          </p:spPr>
        </p:pic>
        <p:sp>
          <p:nvSpPr>
            <p:cNvPr id="27" name="Полилиния: фигура 37">
              <a:extLst>
                <a:ext uri="{FF2B5EF4-FFF2-40B4-BE49-F238E27FC236}">
                  <a16:creationId xmlns:a16="http://schemas.microsoft.com/office/drawing/2014/main" xmlns="" id="{4CF1E82F-7510-4430-902E-EDD7038654FE}"/>
                </a:ext>
              </a:extLst>
            </p:cNvPr>
            <p:cNvSpPr/>
            <p:nvPr/>
          </p:nvSpPr>
          <p:spPr>
            <a:xfrm rot="5400000">
              <a:off x="1236560" y="4256278"/>
              <a:ext cx="2316732" cy="650928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3E73276E-E7FD-4DBE-A1F4-82DCC5E98C3C}"/>
                </a:ext>
              </a:extLst>
            </p:cNvPr>
            <p:cNvSpPr/>
            <p:nvPr/>
          </p:nvSpPr>
          <p:spPr>
            <a:xfrm>
              <a:off x="173417" y="4497567"/>
              <a:ext cx="1823286" cy="579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Практические задания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90D6A548-3203-4495-9933-F27DD32B614B}"/>
                </a:ext>
              </a:extLst>
            </p:cNvPr>
            <p:cNvSpPr/>
            <p:nvPr/>
          </p:nvSpPr>
          <p:spPr>
            <a:xfrm rot="16200000">
              <a:off x="1407013" y="4193152"/>
              <a:ext cx="1975824" cy="6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ШАГ 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92564561-F3F0-4FBE-8495-C7CB04049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957580" y="3830845"/>
              <a:ext cx="404429" cy="404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2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59188"/>
            <a:ext cx="5307013" cy="69691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понятий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2882641"/>
              </p:ext>
            </p:extLst>
          </p:nvPr>
        </p:nvGraphicFramePr>
        <p:xfrm>
          <a:off x="2780928" y="1273324"/>
          <a:ext cx="7410450" cy="37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489348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Оцениваемые результаты: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проводит оценивание: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(самооценка).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учащихся позволит сделать вывод о возможных трудностях, возникающих у них в процессе урока.</a:t>
            </a:r>
          </a:p>
        </p:txBody>
      </p:sp>
    </p:spTree>
    <p:extLst>
      <p:ext uri="{BB962C8B-B14F-4D97-AF65-F5344CB8AC3E}">
        <p14:creationId xmlns:p14="http://schemas.microsoft.com/office/powerpoint/2010/main" val="20123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93204"/>
            <a:ext cx="2088232" cy="55245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Химия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40816"/>
              </p:ext>
            </p:extLst>
          </p:nvPr>
        </p:nvGraphicFramePr>
        <p:xfrm>
          <a:off x="1043606" y="1345331"/>
          <a:ext cx="7200801" cy="3744416"/>
        </p:xfrm>
        <a:graphic>
          <a:graphicData uri="http://schemas.openxmlformats.org/drawingml/2006/table">
            <a:tbl>
              <a:tblPr/>
              <a:tblGrid>
                <a:gridCol w="2718730"/>
                <a:gridCol w="1158507"/>
                <a:gridCol w="1063722"/>
                <a:gridCol w="1063722"/>
                <a:gridCol w="1196120"/>
              </a:tblGrid>
              <a:tr h="1075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Насколько уверенно ты чувствуешь себя в следующих ситуациях.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уверенно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Уверенно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Довольно уверенно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неуверенно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 могу рассчитать массу вещества по известному количеству вещества.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 могу рассчитать число частиц по известной массе или объему вещества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 могу рассчитать объём вещества по известной массе вещества.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23" marR="47123" marT="31415" marB="31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55776" y="14626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Карта: самодиагностика по теме «Простые вещества. </a:t>
            </a:r>
          </a:p>
          <a:p>
            <a:pPr defTabSz="761970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расчетных задач»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урс «Химия» | Кафедра естественных на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09" y="2425452"/>
            <a:ext cx="3878721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0FC8EAB9-01AC-4C6D-8A16-F58816A17D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121196"/>
            <a:ext cx="2843808" cy="481012"/>
          </a:xfrm>
        </p:spPr>
        <p:txBody>
          <a:bodyPr>
            <a:normAutofit fontScale="90000"/>
          </a:bodyPr>
          <a:lstStyle/>
          <a:p>
            <a:r>
              <a:rPr lang="ru-RU" altLang="ru-RU" sz="3333" dirty="0">
                <a:solidFill>
                  <a:srgbClr val="C00000"/>
                </a:solidFill>
                <a:latin typeface="Comic Sans MS" panose="030F0702030302020204" pitchFamily="66" charset="0"/>
              </a:rPr>
              <a:t>Поощрение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="" xmlns:a16="http://schemas.microsoft.com/office/drawing/2014/main" id="{8BFA80A4-250B-4E7C-9D76-E0D83302F1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73175"/>
            <a:ext cx="7488832" cy="367255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поощрении заключается факт признания и оценки достижений ребёнка, при необходимости – коррекции знаний, констатация настоящего успеха, стимулирующая к дальнейшим действиям. Поощряются не только успехи в учебе, но и старание ребёнка. В результате умелого применения поощрений возрастает познавательная активность, повышается работоспособность, улучшается общий психологический климат в классе, ребята не боятся ошибок.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Мимические и пантомимические ( аплодисменты, улыбка)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(«Умница», «Мне приятно было читать твою работу)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Материализованные (поощрительный приз, значок «лучший химик, биолог и т.д.»)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«Ты сегодня выступаешь в роли учителя»)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667" dirty="0"/>
          </a:p>
        </p:txBody>
      </p:sp>
    </p:spTree>
    <p:extLst>
      <p:ext uri="{BB962C8B-B14F-4D97-AF65-F5344CB8AC3E}">
        <p14:creationId xmlns:p14="http://schemas.microsoft.com/office/powerpoint/2010/main" val="34917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12813"/>
            <a:ext cx="7992888" cy="523775"/>
          </a:xfrm>
        </p:spPr>
        <p:txBody>
          <a:bodyPr/>
          <a:lstStyle/>
          <a:p>
            <a:pPr algn="ctr"/>
            <a:r>
              <a:rPr lang="ru-RU" sz="3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36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br>
              <a:rPr lang="ru-RU" sz="36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формирующего оценивания на уроках физической культуры</a:t>
            </a:r>
            <a:endParaRPr lang="ru-RU" sz="36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578" y="1201316"/>
            <a:ext cx="7524836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Светофор.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ученика имеются карточки трёх цветов светофора. Учитель просит учащихся показывать карточки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сигналами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обозначающими их понимание или непонимание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просит учащихся ответить на вопросы: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учащимся, которые подняли зелёные карточки (всё поняли): - Что вы поняли?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учащимся, поднявшим жёлтые или красные карточки: - Что вам непонятно?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полученных ответов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принимает решение о повторном изучении, закреплении темы или продолжении изучения материала по программе.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12813"/>
            <a:ext cx="7992888" cy="523775"/>
          </a:xfrm>
        </p:spPr>
        <p:txBody>
          <a:bodyPr/>
          <a:lstStyle/>
          <a:p>
            <a:pPr algn="ctr"/>
            <a:r>
              <a:rPr lang="ru-RU" sz="3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36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br>
              <a:rPr lang="ru-RU" sz="36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формирующего оценивания на уроках физической культуры</a:t>
            </a:r>
            <a:endParaRPr lang="ru-RU" sz="36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1273324"/>
            <a:ext cx="7488832" cy="4017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Сигналы рукой.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просит учащихся показывать сигналы, обозначающие понимание или непонимание материала )в ходе объяснения учителем каких-либо понятий, принципов, процесса и т.п.) Предварительно следует договориться с учащимися об использовании этих сигналов: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понимаю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и могу объяснить (большой палец руки направлен вверх);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всё ещё не понимаю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(большой палец руки направлен в сторону);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не совсем уверен в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 (помахать рукой). Посмотрев на сигналы, учитель опрашивает учащихся каждой группы.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полученных ответов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принимает решение о повторном изучении, закреплении темы или продолжении изучения материала по программе.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43513" y="217488"/>
            <a:ext cx="3900487" cy="673100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личностных достижений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1542"/>
              </p:ext>
            </p:extLst>
          </p:nvPr>
        </p:nvGraphicFramePr>
        <p:xfrm>
          <a:off x="1115616" y="1436197"/>
          <a:ext cx="7092790" cy="4157607"/>
        </p:xfrm>
        <a:graphic>
          <a:graphicData uri="http://schemas.openxmlformats.org/drawingml/2006/table">
            <a:tbl>
              <a:tblPr firstRow="1" firstCol="1" bandRow="1"/>
              <a:tblGrid>
                <a:gridCol w="833704"/>
                <a:gridCol w="766267"/>
                <a:gridCol w="765527"/>
                <a:gridCol w="765527"/>
                <a:gridCol w="765527"/>
                <a:gridCol w="766267"/>
                <a:gridCol w="766267"/>
                <a:gridCol w="772195"/>
                <a:gridCol w="891509"/>
              </a:tblGrid>
              <a:tr h="38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90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баллов – справился, 6 – справился частично, 3 – не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справился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Ведение мяча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справился частично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0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баллов – справился, 5 – справился частично, 2 – не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справился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Передача мяча от груди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справился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0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баллов – справился, 3 – справился частично, 1 – не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справился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Бросок мяча в кольцо двумя руками с места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справился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92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39" marR="5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769268"/>
            <a:ext cx="6780753" cy="6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/>
            <a:r>
              <a:rPr lang="ru-RU" sz="1167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 учащегося  ____________________________ ______________класс________________</a:t>
            </a:r>
            <a:endParaRPr lang="ru-RU" sz="1167" b="1" dirty="0">
              <a:latin typeface="Arial" pitchFamily="34" charset="0"/>
            </a:endParaRPr>
          </a:p>
          <a:p>
            <a:pPr defTabSz="761970" eaLnBrk="0" hangingPunct="0"/>
            <a:r>
              <a:rPr lang="ru-RU" sz="1167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__Баскетбол__________</a:t>
            </a:r>
            <a:endParaRPr lang="ru-RU" sz="1167" b="1" dirty="0">
              <a:latin typeface="Arial" pitchFamily="34" charset="0"/>
            </a:endParaRPr>
          </a:p>
          <a:p>
            <a:pPr defTabSz="761970" eaLnBrk="0" hangingPunct="0"/>
            <a:endParaRPr lang="ru-RU" sz="15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-94828"/>
            <a:ext cx="4464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 – это: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уровень усвоения знаний и навыков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работа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пробелов и недочетов по теме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при итоговой отметке.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65" y="1273324"/>
            <a:ext cx="4843683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Стихийные явления.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критерию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понимание.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№1. Мозговой штурм.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стихийные явления?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главные из них.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причины их образования.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№2. Установите причинно-следственные связи.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ураган, наводнение, землетрясение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разрушение зданий, поваленные деревья, обрыв линий электропередач, сорванные крыши, размывание дорог и дамб, цунами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ДВ, Урал, Камчатка, Забайкалье, Центральная Россия.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9326" y="81417"/>
            <a:ext cx="2012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ОБЖ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5203" y="1281266"/>
            <a:ext cx="3472555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по критерию 2.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Оперирование знаниями.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южных районов Дальнего Востока часто случаются сильные наводнения.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природы района приводят к их возникновению?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по критерию 3.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умений и навыков.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 последствия стихийных явлений. Какие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катастрофичны?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раевые соревнования по предмету «Основы безопасности жизнедеятельности»  среди обучающихся Хабаровского края — Центр поддержки одаренных детей ХК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14702"/>
            <a:ext cx="1608113" cy="12895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01316"/>
            <a:ext cx="7350393" cy="4083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международных сравнительных исследований </a:t>
            </a: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http://www.centeroko.ru/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банки заданий ЕГЭ. https://fipi.ru/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ГВЭ. https://fipi.ru/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оценочных средств по предметам. https://fipi.ru/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задания Национальных исследований качества образования.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https://www.eduniko.ru/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всероссийских проверочных работ. https://fioco.ru/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использования: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оценки различных предметных результатов,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сложности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текущего оценивания, тематического контроля и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аттестации, использование в самостоятельной работе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результатов класса с общими результатами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119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внешнего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5332"/>
            <a:ext cx="7920880" cy="359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«Недельные отчеты»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«Недельные отчеты»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опросные листы, которые ученики заполняют</a:t>
            </a:r>
          </a:p>
          <a:p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неделю, отвечая на 3 вопроса: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за эту неделю?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остались для меня неясными?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я задал бы ученикам, если бы я был учителем,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проверить, поняли ли они материал?</a:t>
            </a:r>
          </a:p>
          <a:p>
            <a:endParaRPr lang="ru-RU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отчетов: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и ошибочные понятия, сформированные </a:t>
            </a: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учеников</a:t>
            </a:r>
            <a:endParaRPr lang="ru-RU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коррекция содержания курса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1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 собственной учебной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211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оценивание: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и самооценка</a:t>
            </a:r>
          </a:p>
        </p:txBody>
      </p:sp>
    </p:spTree>
    <p:extLst>
      <p:ext uri="{BB962C8B-B14F-4D97-AF65-F5344CB8AC3E}">
        <p14:creationId xmlns:p14="http://schemas.microsoft.com/office/powerpoint/2010/main" val="21457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7"/>
          <a:stretch/>
        </p:blipFill>
        <p:spPr bwMode="auto">
          <a:xfrm>
            <a:off x="1608594" y="1273324"/>
            <a:ext cx="62757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179"/>
          <a:stretch/>
        </p:blipFill>
        <p:spPr bwMode="auto">
          <a:xfrm>
            <a:off x="1331640" y="49188"/>
            <a:ext cx="6912768" cy="9277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5262"/>
            <a:ext cx="8089799" cy="4976260"/>
            <a:chOff x="-41521" y="130727"/>
            <a:chExt cx="8415170" cy="4974104"/>
          </a:xfrm>
        </p:grpSpPr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537F07B1-0087-4BBE-9D70-48EDF98D3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" t="21320"/>
            <a:stretch/>
          </p:blipFill>
          <p:spPr>
            <a:xfrm>
              <a:off x="-41521" y="2226063"/>
              <a:ext cx="4347830" cy="2878768"/>
            </a:xfrm>
            <a:prstGeom prst="rect">
              <a:avLst/>
            </a:prstGeom>
          </p:spPr>
        </p:pic>
        <p:sp>
          <p:nvSpPr>
            <p:cNvPr id="3" name="Ромб 2">
              <a:extLst>
                <a:ext uri="{FF2B5EF4-FFF2-40B4-BE49-F238E27FC236}">
                  <a16:creationId xmlns="" xmlns:a16="http://schemas.microsoft.com/office/drawing/2014/main" id="{4EDBC592-6079-4285-A98E-EAEDA6AC0957}"/>
                </a:ext>
              </a:extLst>
            </p:cNvPr>
            <p:cNvSpPr/>
            <p:nvPr/>
          </p:nvSpPr>
          <p:spPr>
            <a:xfrm>
              <a:off x="4311335" y="130727"/>
              <a:ext cx="4062314" cy="3868058"/>
            </a:xfrm>
            <a:prstGeom prst="diamon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40ED5AB9-E195-4593-B1EE-ED5880C69208}"/>
                </a:ext>
              </a:extLst>
            </p:cNvPr>
            <p:cNvSpPr/>
            <p:nvPr/>
          </p:nvSpPr>
          <p:spPr>
            <a:xfrm>
              <a:off x="6436163" y="1215295"/>
              <a:ext cx="11063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b="1" dirty="0"/>
                <a:t>Творю!</a:t>
              </a:r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B47CFE17-5BBD-4D9F-9A67-0CF3018AEC48}"/>
                </a:ext>
              </a:extLst>
            </p:cNvPr>
            <p:cNvSpPr/>
            <p:nvPr/>
          </p:nvSpPr>
          <p:spPr>
            <a:xfrm>
              <a:off x="6502809" y="2546301"/>
              <a:ext cx="10695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Желаю!</a:t>
              </a:r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3D8DFEB-10BC-41FA-874C-AB54CCA44E95}"/>
                </a:ext>
              </a:extLst>
            </p:cNvPr>
            <p:cNvSpPr/>
            <p:nvPr/>
          </p:nvSpPr>
          <p:spPr>
            <a:xfrm>
              <a:off x="5044524" y="2663948"/>
              <a:ext cx="10716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Расту!</a:t>
              </a:r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7B9D9994-6373-4AA2-9E93-6F7054409D01}"/>
                </a:ext>
              </a:extLst>
            </p:cNvPr>
            <p:cNvSpPr/>
            <p:nvPr/>
          </p:nvSpPr>
          <p:spPr>
            <a:xfrm>
              <a:off x="5329926" y="1864754"/>
              <a:ext cx="2455509" cy="86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5000" b="1" dirty="0">
                  <a:solidFill>
                    <a:srgbClr val="FF0048"/>
                  </a:solidFill>
                </a:rPr>
                <a:t>МОГУ!</a:t>
              </a:r>
              <a:endParaRPr lang="ru-RU" sz="5000" dirty="0">
                <a:solidFill>
                  <a:srgbClr val="FF0048"/>
                </a:solidFill>
              </a:endParaRP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="" xmlns:a16="http://schemas.microsoft.com/office/drawing/2014/main" id="{59630868-9ED1-41C5-92B3-0482AB57E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0157" y="1415106"/>
              <a:ext cx="2115041" cy="12850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>
              <a:extLst>
                <a:ext uri="{FF2B5EF4-FFF2-40B4-BE49-F238E27FC236}">
                  <a16:creationId xmlns="" xmlns:a16="http://schemas.microsoft.com/office/drawing/2014/main" id="{D0B87305-E12B-4B8F-A5A1-4A2AEA1597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674" y="1634290"/>
              <a:ext cx="696668" cy="118354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="" xmlns:a16="http://schemas.microsoft.com/office/drawing/2014/main" id="{9213DE17-77A3-4E8D-B402-25B1734B41D1}"/>
                </a:ext>
              </a:extLst>
            </p:cNvPr>
            <p:cNvCxnSpPr>
              <a:cxnSpLocks/>
            </p:cNvCxnSpPr>
            <p:nvPr/>
          </p:nvCxnSpPr>
          <p:spPr>
            <a:xfrm>
              <a:off x="4356693" y="2711140"/>
              <a:ext cx="2276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="" xmlns:a16="http://schemas.microsoft.com/office/drawing/2014/main" id="{69DF748E-64D7-4887-A347-4ADB2D9BF17E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5" y="2759286"/>
              <a:ext cx="788134" cy="74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="" xmlns:a16="http://schemas.microsoft.com/office/drawing/2014/main" id="{AEE2E4EF-8700-4017-81FA-23B786B22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8678" y="2340077"/>
              <a:ext cx="1221424" cy="4937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B58522F-0F48-4ACE-9B69-4382A0C15375}"/>
                </a:ext>
              </a:extLst>
            </p:cNvPr>
            <p:cNvSpPr/>
            <p:nvPr/>
          </p:nvSpPr>
          <p:spPr>
            <a:xfrm>
              <a:off x="3943504" y="2325986"/>
              <a:ext cx="73770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6000" b="1" dirty="0">
                  <a:solidFill>
                    <a:srgbClr val="FF0048"/>
                  </a:solidFill>
                </a:rPr>
                <a:t>Я</a:t>
              </a:r>
              <a:endParaRPr lang="ru-RU" sz="6000" dirty="0">
                <a:solidFill>
                  <a:srgbClr val="FF0048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B9856104-1FFE-4B3D-99E2-91624DD2FF30}"/>
                </a:ext>
              </a:extLst>
            </p:cNvPr>
            <p:cNvSpPr/>
            <p:nvPr/>
          </p:nvSpPr>
          <p:spPr>
            <a:xfrm>
              <a:off x="4995292" y="1355358"/>
              <a:ext cx="933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1" dirty="0"/>
                <a:t>Учусь!</a:t>
              </a:r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38712" y="158677"/>
            <a:ext cx="4032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успеха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8130" y="5068669"/>
            <a:ext cx="6088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473" y="1057300"/>
            <a:ext cx="7925054" cy="1569660"/>
          </a:xfrm>
          <a:prstGeom prst="rect">
            <a:avLst/>
          </a:prstGeom>
          <a:solidFill>
            <a:schemeClr val="accent6">
              <a:lumMod val="50000"/>
              <a:alpha val="49020"/>
            </a:scheme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психологической комфортности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коллективе, вхождения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коллектив,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позитивных отношений с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новых педагогических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717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2778" y="0"/>
            <a:ext cx="2886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Обсудим: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20773"/>
              </p:ext>
            </p:extLst>
          </p:nvPr>
        </p:nvGraphicFramePr>
        <p:xfrm>
          <a:off x="928662" y="1428740"/>
          <a:ext cx="7186634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948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осуществляется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уроке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789" y="1201316"/>
            <a:ext cx="3203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учителя: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процесс научения ВСЕХ и КАЖДОГО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учитель стоящие перед ним цели?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220556"/>
            <a:ext cx="4356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должна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поощряющая, фиксирующая сильные стороны, ориентирующая на успех, содействующая становлению самооценки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обучения фиксировать продвижение учащихся в их достижениях (формирующее оценивание). В конце этапа фиксировать достижение предметных результатов.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7532" y="3805879"/>
            <a:ext cx="6832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выступают предметные результаты.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51368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«открытость» для учащихся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с начала изучения темы </a:t>
            </a:r>
          </a:p>
        </p:txBody>
      </p:sp>
    </p:spTree>
    <p:extLst>
      <p:ext uri="{BB962C8B-B14F-4D97-AF65-F5344CB8AC3E}">
        <p14:creationId xmlns:p14="http://schemas.microsoft.com/office/powerpoint/2010/main" val="30811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642656"/>
            <a:ext cx="7650964" cy="325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</a:p>
          <a:p>
            <a:pPr marL="342900" indent="-342900">
              <a:lnSpc>
                <a:spcPct val="114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призвано выявить пробелы в освоении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материала;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сравнение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продемонстрированных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 административных выводов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обучения;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привязано к балльной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анонимным;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0"/>
            <a:ext cx="6984776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 (внутреннее):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определения индивидуальных достижений каждого учащегося на основе сбора и анализа данных.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73324"/>
            <a:ext cx="697966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учебных достижений каждого учащегося.</a:t>
            </a:r>
          </a:p>
        </p:txBody>
      </p:sp>
    </p:spTree>
    <p:extLst>
      <p:ext uri="{BB962C8B-B14F-4D97-AF65-F5344CB8AC3E}">
        <p14:creationId xmlns:p14="http://schemas.microsoft.com/office/powerpoint/2010/main" val="32530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5372"/>
            <a:ext cx="7080787" cy="278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85" indent="-380985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ошибках;</a:t>
            </a:r>
            <a:endParaRPr lang="ru-RU" sz="23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5" indent="-380985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</a:t>
            </a:r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важно;</a:t>
            </a:r>
            <a:endParaRPr lang="ru-RU" sz="23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5" indent="-380985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у них </a:t>
            </a:r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получается;</a:t>
            </a:r>
            <a:endParaRPr lang="ru-RU" sz="23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5" indent="-380985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обнаруживать, что они не </a:t>
            </a:r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знают;</a:t>
            </a:r>
            <a:endParaRPr lang="ru-RU" sz="23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5" indent="-380985">
              <a:lnSpc>
                <a:spcPct val="150000"/>
              </a:lnSpc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ru-RU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обнаруживать, что они не умеют </a:t>
            </a:r>
            <a:r>
              <a:rPr lang="ru-RU" sz="2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делать.</a:t>
            </a:r>
            <a:endParaRPr lang="ru-RU" sz="23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5279" y="265212"/>
            <a:ext cx="691471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 помогает </a:t>
            </a:r>
            <a:r>
              <a:rPr lang="ru-RU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учащимся:</a:t>
            </a:r>
          </a:p>
        </p:txBody>
      </p:sp>
    </p:spTree>
    <p:extLst>
      <p:ext uri="{BB962C8B-B14F-4D97-AF65-F5344CB8AC3E}">
        <p14:creationId xmlns:p14="http://schemas.microsoft.com/office/powerpoint/2010/main" val="36110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9348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учителя: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 учебные цели в измеряемые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необходимый 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раскладывает информацию, которую необходимо усвоить,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составные элементы;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раскладывает учебные действия (универсальные и предметные)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операции;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отбирает учебное содержание и техники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организует и направляет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устанавливает, достигнуты ли учебные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491" y="121196"/>
            <a:ext cx="7888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(создает условия, стимулирует, направляет) процессом</a:t>
            </a:r>
          </a:p>
        </p:txBody>
      </p:sp>
    </p:spTree>
    <p:extLst>
      <p:ext uri="{BB962C8B-B14F-4D97-AF65-F5344CB8AC3E}">
        <p14:creationId xmlns:p14="http://schemas.microsoft.com/office/powerpoint/2010/main" val="3255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21196"/>
            <a:ext cx="6852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для формирующего оценивания по теме: «Биосинтез белка» (актуализация знаний на уроке)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58960" y="1273324"/>
            <a:ext cx="45147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вырожден потому,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кодон кодирует одну аминокислоту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кодон кодирует несколько аминокислот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кодонами есть знаки препинания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аминокислота кодируется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кодонами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генетического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 заключается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он: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триплетен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индивидуален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универсален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вырожден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4815"/>
            <a:ext cx="3312368" cy="231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0174" y="1198933"/>
            <a:ext cx="3811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информацию несет один кодон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иРНК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кодирует полипептид из 132 аминокислот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отвечающие за синтез одного белка, иметь разную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нуклеотидную последовательность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2" descr="ДНК и РНК Нуклеиновая Кислота РНК Мир, др., текст, другие, клетка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45532"/>
            <a:ext cx="1375594" cy="21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7420" y="128446"/>
            <a:ext cx="61221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учебной деятельности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данном этапе урока: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27584" y="1705372"/>
            <a:ext cx="7643866" cy="3357587"/>
            <a:chOff x="714348" y="1428739"/>
            <a:chExt cx="7643866" cy="3357587"/>
          </a:xfrm>
        </p:grpSpPr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0862A308-706A-49ED-8888-9B668BECEC00}"/>
                </a:ext>
              </a:extLst>
            </p:cNvPr>
            <p:cNvGrpSpPr/>
            <p:nvPr/>
          </p:nvGrpSpPr>
          <p:grpSpPr>
            <a:xfrm>
              <a:off x="4634400" y="1428739"/>
              <a:ext cx="3723814" cy="3357587"/>
              <a:chOff x="4634400" y="2053503"/>
              <a:chExt cx="3171600" cy="26354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Шестиугольник 5">
                <a:extLst>
                  <a:ext uri="{FF2B5EF4-FFF2-40B4-BE49-F238E27FC236}">
                    <a16:creationId xmlns="" xmlns:a16="http://schemas.microsoft.com/office/drawing/2014/main" id="{59CC25CB-E77C-4E05-A83E-BEAAE563C84E}"/>
                  </a:ext>
                </a:extLst>
              </p:cNvPr>
              <p:cNvSpPr/>
              <p:nvPr/>
            </p:nvSpPr>
            <p:spPr>
              <a:xfrm>
                <a:off x="5272796" y="2349000"/>
                <a:ext cx="2533204" cy="2183796"/>
              </a:xfrm>
              <a:prstGeom prst="hexagon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Шестиугольник 6">
                <a:extLst>
                  <a:ext uri="{FF2B5EF4-FFF2-40B4-BE49-F238E27FC236}">
                    <a16:creationId xmlns="" xmlns:a16="http://schemas.microsoft.com/office/drawing/2014/main" id="{54B0E47B-5E8B-45A2-9C1F-F3FBDEC7833B}"/>
                  </a:ext>
                </a:extLst>
              </p:cNvPr>
              <p:cNvSpPr/>
              <p:nvPr/>
            </p:nvSpPr>
            <p:spPr>
              <a:xfrm>
                <a:off x="4634400" y="2169000"/>
                <a:ext cx="2923200" cy="2520000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Овал 7">
                <a:extLst>
                  <a:ext uri="{FF2B5EF4-FFF2-40B4-BE49-F238E27FC236}">
                    <a16:creationId xmlns="" xmlns:a16="http://schemas.microsoft.com/office/drawing/2014/main" id="{C9303EE9-54B1-470C-B87A-BEB11906488D}"/>
                  </a:ext>
                </a:extLst>
              </p:cNvPr>
              <p:cNvSpPr/>
              <p:nvPr/>
            </p:nvSpPr>
            <p:spPr>
              <a:xfrm>
                <a:off x="4946319" y="2053503"/>
                <a:ext cx="613229" cy="565155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6F22E57-AE1C-44B6-977E-7D40557DD784}"/>
                </a:ext>
              </a:extLst>
            </p:cNvPr>
            <p:cNvSpPr txBox="1"/>
            <p:nvPr/>
          </p:nvSpPr>
          <p:spPr>
            <a:xfrm>
              <a:off x="5857884" y="1571616"/>
              <a:ext cx="852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02</a:t>
              </a:r>
              <a:endParaRPr lang="ru-RU" sz="4400" b="1" dirty="0">
                <a:solidFill>
                  <a:srgbClr val="0099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4293E89-7340-4E69-9767-244293C729FD}"/>
                </a:ext>
              </a:extLst>
            </p:cNvPr>
            <p:cNvSpPr txBox="1"/>
            <p:nvPr/>
          </p:nvSpPr>
          <p:spPr>
            <a:xfrm>
              <a:off x="5092355" y="2532929"/>
              <a:ext cx="29289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выявить и объяснить ошибки, работая в группах</a:t>
              </a: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5204AC6E-DB33-4BD9-9B36-13A4F24E678C}"/>
                </a:ext>
              </a:extLst>
            </p:cNvPr>
            <p:cNvGrpSpPr/>
            <p:nvPr/>
          </p:nvGrpSpPr>
          <p:grpSpPr>
            <a:xfrm>
              <a:off x="714348" y="1500178"/>
              <a:ext cx="3644436" cy="3188821"/>
              <a:chOff x="4634400" y="2050795"/>
              <a:chExt cx="3171600" cy="263820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Шестиугольник 12">
                <a:extLst>
                  <a:ext uri="{FF2B5EF4-FFF2-40B4-BE49-F238E27FC236}">
                    <a16:creationId xmlns="" xmlns:a16="http://schemas.microsoft.com/office/drawing/2014/main" id="{4814F35C-1FD7-494C-A3A6-6DA0A24F301E}"/>
                  </a:ext>
                </a:extLst>
              </p:cNvPr>
              <p:cNvSpPr/>
              <p:nvPr/>
            </p:nvSpPr>
            <p:spPr>
              <a:xfrm>
                <a:off x="5272796" y="2349000"/>
                <a:ext cx="2533204" cy="2183796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Шестиугольник 13">
                <a:extLst>
                  <a:ext uri="{FF2B5EF4-FFF2-40B4-BE49-F238E27FC236}">
                    <a16:creationId xmlns="" xmlns:a16="http://schemas.microsoft.com/office/drawing/2014/main" id="{6EA0AAC9-F5C1-4EAE-B48C-862AD3196627}"/>
                  </a:ext>
                </a:extLst>
              </p:cNvPr>
              <p:cNvSpPr/>
              <p:nvPr/>
            </p:nvSpPr>
            <p:spPr>
              <a:xfrm>
                <a:off x="4634400" y="2169000"/>
                <a:ext cx="2923200" cy="2520000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="" xmlns:a16="http://schemas.microsoft.com/office/drawing/2014/main" id="{29FC2E2A-B62C-453E-ABC2-BA3232241F84}"/>
                  </a:ext>
                </a:extLst>
              </p:cNvPr>
              <p:cNvSpPr/>
              <p:nvPr/>
            </p:nvSpPr>
            <p:spPr>
              <a:xfrm>
                <a:off x="4758739" y="2050795"/>
                <a:ext cx="626586" cy="59567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1F01CD3-EEC5-41C8-9965-B1D18497D619}"/>
                </a:ext>
              </a:extLst>
            </p:cNvPr>
            <p:cNvSpPr txBox="1"/>
            <p:nvPr/>
          </p:nvSpPr>
          <p:spPr>
            <a:xfrm>
              <a:off x="1857356" y="1643054"/>
              <a:ext cx="867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</a:rPr>
                <a:t>01</a:t>
              </a:r>
              <a:endParaRPr lang="ru-RU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BDFD495-A750-421E-96F1-549D1999495A}"/>
                </a:ext>
              </a:extLst>
            </p:cNvPr>
            <p:cNvSpPr txBox="1"/>
            <p:nvPr/>
          </p:nvSpPr>
          <p:spPr>
            <a:xfrm>
              <a:off x="1168064" y="2536458"/>
              <a:ext cx="25398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организовать взаимопроверку результатов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E516B789-8A57-4236-A8BA-E46DF5CBD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0100" y="1643054"/>
              <a:ext cx="418069" cy="41806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47BFC8CA-393F-40ED-AB1F-D606B6DD1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3504" y="1571616"/>
              <a:ext cx="396000" cy="3960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267744" y="1212103"/>
            <a:ext cx="5108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Выполнить предложенные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1351</Words>
  <Application>Microsoft Office PowerPoint</Application>
  <PresentationFormat>Экран (16:10)</PresentationFormat>
  <Paragraphs>240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География</vt:lpstr>
      <vt:lpstr>Карта понятий</vt:lpstr>
      <vt:lpstr>Химия</vt:lpstr>
      <vt:lpstr>Поощрение</vt:lpstr>
      <vt:lpstr>Физическая культура Способы формирующего оценивания на уроках физической культуры</vt:lpstr>
      <vt:lpstr>Физическая культура Способы формирующего оценивания на уроках физической культуры</vt:lpstr>
      <vt:lpstr>Карточка личностных достижений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45</cp:revision>
  <dcterms:created xsi:type="dcterms:W3CDTF">2011-09-13T15:51:40Z</dcterms:created>
  <dcterms:modified xsi:type="dcterms:W3CDTF">2022-03-29T08:15:52Z</dcterms:modified>
</cp:coreProperties>
</file>