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7" r:id="rId3"/>
    <p:sldId id="286" r:id="rId4"/>
    <p:sldId id="261" r:id="rId5"/>
    <p:sldId id="257" r:id="rId6"/>
    <p:sldId id="262" r:id="rId7"/>
    <p:sldId id="263" r:id="rId8"/>
    <p:sldId id="264" r:id="rId9"/>
    <p:sldId id="267" r:id="rId10"/>
    <p:sldId id="265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4" r:id="rId19"/>
    <p:sldId id="266" r:id="rId20"/>
    <p:sldId id="278" r:id="rId21"/>
    <p:sldId id="268" r:id="rId22"/>
    <p:sldId id="282" r:id="rId23"/>
    <p:sldId id="280" r:id="rId24"/>
    <p:sldId id="281" r:id="rId25"/>
    <p:sldId id="293" r:id="rId26"/>
    <p:sldId id="288" r:id="rId27"/>
    <p:sldId id="294" r:id="rId28"/>
    <p:sldId id="289" r:id="rId29"/>
    <p:sldId id="291" r:id="rId30"/>
    <p:sldId id="292" r:id="rId31"/>
    <p:sldId id="295" r:id="rId32"/>
    <p:sldId id="296" r:id="rId33"/>
    <p:sldId id="297" r:id="rId34"/>
    <p:sldId id="299" r:id="rId35"/>
    <p:sldId id="298" r:id="rId36"/>
    <p:sldId id="300" r:id="rId37"/>
    <p:sldId id="285" r:id="rId38"/>
    <p:sldId id="301" r:id="rId39"/>
    <p:sldId id="302" r:id="rId40"/>
    <p:sldId id="303" r:id="rId41"/>
    <p:sldId id="304" r:id="rId42"/>
    <p:sldId id="309" r:id="rId43"/>
    <p:sldId id="307" r:id="rId44"/>
    <p:sldId id="311" r:id="rId45"/>
    <p:sldId id="305" r:id="rId46"/>
    <p:sldId id="308" r:id="rId47"/>
    <p:sldId id="306" r:id="rId48"/>
    <p:sldId id="310" r:id="rId49"/>
    <p:sldId id="312" r:id="rId50"/>
    <p:sldId id="31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3960-DD2D-46DE-B80C-F3A40F053D5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8B9DA-77B9-4045-A61C-8D057D37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9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8B9DA-77B9-4045-A61C-8D057D3733A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2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8B9DA-77B9-4045-A61C-8D057D3733A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2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9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8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8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4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D2AC-F677-493C-A74E-17CF11450554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7CF3-4AD0-44A2-BCF3-DBE3FF4DB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4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2.jpeg" Type="http://schemas.openxmlformats.org/officeDocument/2006/relationships/image"/><Relationship Id="rId5" Target="../media/image51.jpe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58.jpeg" Type="http://schemas.openxmlformats.org/officeDocument/2006/relationships/image"/></Relationships>
</file>

<file path=ppt/slides/_rels/slide41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60.jpe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62.jpe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64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66.jpeg" Type="http://schemas.openxmlformats.org/officeDocument/2006/relationships/image"/><Relationship Id="rId4" Target="../media/image65.jpe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3" Target="../media/image6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70.jpe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72.jpeg" Type="http://schemas.openxmlformats.org/officeDocument/2006/relationships/image"/><Relationship Id="rId4" Target="../media/image71.jpe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3657"/>
            <a:ext cx="9136393" cy="68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Итоги работы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информационно – библиотечного центра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колы № 29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2020-2021 учебном году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68196" y="4365104"/>
            <a:ext cx="3604204" cy="151216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педагог-библиотекарь  ИБЦ Шибаева З.А.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8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264696" cy="374441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ИБЦ школы на протяжении нескольких лет является активным участником городского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«Наша школьная библиотека».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2020 – 2021 учебном году учащиеся школы участвовали в номинациях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«Юный иллюстратор» и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«Путешествие с книгой»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60840" cy="1224136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Ярмухамедова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Дарья (10А класс)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стала победительницей номинации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«Юный иллюстратор»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5154"/>
          <a:stretch/>
        </p:blipFill>
        <p:spPr bwMode="auto">
          <a:xfrm>
            <a:off x="1094509" y="2204864"/>
            <a:ext cx="2064327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/>
          <a:stretch/>
        </p:blipFill>
        <p:spPr bwMode="auto">
          <a:xfrm>
            <a:off x="6012160" y="2404297"/>
            <a:ext cx="2273725" cy="32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/>
          <a:stretch/>
        </p:blipFill>
        <p:spPr bwMode="auto">
          <a:xfrm>
            <a:off x="3563888" y="2204864"/>
            <a:ext cx="2243194" cy="332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Широнина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Полина (4 В класс) –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участница конкурса в номинации  «Юный иллюстратор»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1036381" y="2277641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/>
          <a:stretch/>
        </p:blipFill>
        <p:spPr bwMode="auto">
          <a:xfrm>
            <a:off x="5220072" y="1802637"/>
            <a:ext cx="2822980" cy="3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6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335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5104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Бейбулатова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Алина (2Б класс) -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участница конкурса в номинации  «Юный иллюстратор»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/>
          <a:stretch/>
        </p:blipFill>
        <p:spPr bwMode="auto">
          <a:xfrm>
            <a:off x="1163782" y="1595072"/>
            <a:ext cx="3048178" cy="432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7958" y="2123130"/>
            <a:ext cx="42244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Зайцева Ангелина (6 В класс) –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участницы конкурса в номинации  «Юный иллюстратор»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05019" y="2213865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/>
          <a:stretch/>
        </p:blipFill>
        <p:spPr bwMode="auto">
          <a:xfrm>
            <a:off x="5004048" y="1700808"/>
            <a:ext cx="2880320" cy="40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61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19672" y="1628801"/>
            <a:ext cx="6048672" cy="3672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номинации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Путешествие с книгой»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команда старшей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«Миг» 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стала лауреатом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</a:p>
          <a:p>
            <a:pPr marL="0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«Наша школьная библиотека»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6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" y="280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/>
          <a:stretch/>
        </p:blipFill>
        <p:spPr bwMode="auto">
          <a:xfrm>
            <a:off x="1475159" y="908720"/>
            <a:ext cx="3122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/>
          <a:stretch/>
        </p:blipFill>
        <p:spPr bwMode="auto">
          <a:xfrm>
            <a:off x="5004048" y="980728"/>
            <a:ext cx="3082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22313" y="5085184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 команды «МИГ»: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Изюмова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Елена, Шитова Виктория,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Александра – 6А класс,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Кротков Леонид, Романцова София – 6Б класс.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480" y="1052736"/>
            <a:ext cx="5256584" cy="394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0"/>
          <a:stretch/>
        </p:blipFill>
        <p:spPr bwMode="auto">
          <a:xfrm>
            <a:off x="899592" y="1484784"/>
            <a:ext cx="4167804" cy="332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448" y="0"/>
            <a:ext cx="16976032" cy="127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-181"/>
          <a:stretch/>
        </p:blipFill>
        <p:spPr bwMode="auto">
          <a:xfrm>
            <a:off x="4211960" y="2927323"/>
            <a:ext cx="3744416" cy="31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Команда «МИГ» в игре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Команда младшей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группы «ЛУЧ»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награждена Грамотой ООО «Чакона» за участие в онлайн-игре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2564905"/>
            <a:ext cx="3740224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 команды «ЛУЧ»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А класс:            3А класс: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Абрамова П.,      Смирнова М.,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Исакова У.,         Акимов Н.,</a:t>
            </a:r>
          </a:p>
          <a:p>
            <a:pPr marL="0" indent="0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Журодов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М.,        Матвеева Д.,</a:t>
            </a:r>
          </a:p>
          <a:p>
            <a:pPr marL="0" indent="0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Баравлёв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С.,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Пахомчик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К.,</a:t>
            </a:r>
          </a:p>
          <a:p>
            <a:pPr marL="0" indent="0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Жариков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А.,        Логинов Г.</a:t>
            </a:r>
          </a:p>
          <a:p>
            <a:pPr marL="0" indent="0"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/>
          <a:stretch/>
        </p:blipFill>
        <p:spPr bwMode="auto">
          <a:xfrm>
            <a:off x="1403648" y="1916832"/>
            <a:ext cx="288593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3657"/>
            <a:ext cx="9136393" cy="68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344816" cy="45365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 три года существования ИБЦ школы  стал реальным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информационным, культурным и досуговым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центром,</a:t>
            </a:r>
            <a:r>
              <a:rPr lang="ru-RU" sz="2400" b="1" i="1" dirty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где формируются не только информационные компетенции школьников,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создаются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благоприятных условий для самообразования и развития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участников образовательной деятельности.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" y="280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Команда «ЛУЧ» в игре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96044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5655" y="1844824"/>
            <a:ext cx="6264697" cy="24482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года проводились библиотечные уроки. 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их проведения были самые разнообразные.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" y="-166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Библиотечный урок-викторина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книге В. Постникова «Верхом на портфеле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4807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ответов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2А класс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85775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викторины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2В класс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/>
          <a:stretch/>
        </p:blipFill>
        <p:spPr bwMode="auto">
          <a:xfrm>
            <a:off x="1115616" y="2420888"/>
            <a:ext cx="32494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14739"/>
          <a:stretch/>
        </p:blipFill>
        <p:spPr bwMode="auto">
          <a:xfrm>
            <a:off x="5004048" y="2420888"/>
            <a:ext cx="34753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«Верхом на портфеле» с 3А классом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 r="7124" b="8548"/>
          <a:stretch/>
        </p:blipFill>
        <p:spPr bwMode="auto">
          <a:xfrm>
            <a:off x="846870" y="1124744"/>
            <a:ext cx="375090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9" r="8576" b="6586"/>
          <a:stretch/>
        </p:blipFill>
        <p:spPr bwMode="auto">
          <a:xfrm>
            <a:off x="4754340" y="1122218"/>
            <a:ext cx="3692236" cy="23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0"/>
          <a:stretch/>
        </p:blipFill>
        <p:spPr bwMode="auto">
          <a:xfrm>
            <a:off x="2595086" y="3717032"/>
            <a:ext cx="4005372" cy="23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" y="280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Самые активные участники викторины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книге «Верхом на портфеле»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5Г класс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5Б класс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6622" r="2399" b="-914"/>
          <a:stretch/>
        </p:blipFill>
        <p:spPr bwMode="auto">
          <a:xfrm>
            <a:off x="5076056" y="2420888"/>
            <a:ext cx="3168352" cy="355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5456"/>
          <a:stretch/>
        </p:blipFill>
        <p:spPr bwMode="auto">
          <a:xfrm>
            <a:off x="755576" y="2420888"/>
            <a:ext cx="40171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3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448" y="0"/>
            <a:ext cx="16976032" cy="127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Библиотечные уроки по книгам-юбилярам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(коллективное чтение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Гофмана «Щелкунчик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учащимися 4В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класса и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 ней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/>
          <a:stretch/>
        </p:blipFill>
        <p:spPr bwMode="auto">
          <a:xfrm>
            <a:off x="1619672" y="2084490"/>
            <a:ext cx="610256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0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" y="-113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88832" cy="172819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Библиотечные уроки-презентации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 сохранности учебников «Книга просит защиты»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(3 В класс на уроке)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15454" b="7110"/>
          <a:stretch/>
        </p:blipFill>
        <p:spPr bwMode="auto">
          <a:xfrm>
            <a:off x="971600" y="2708920"/>
            <a:ext cx="3297382" cy="281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6253"/>
          <a:stretch/>
        </p:blipFill>
        <p:spPr bwMode="auto">
          <a:xfrm>
            <a:off x="4788024" y="2708920"/>
            <a:ext cx="3420879" cy="28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9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ервоклассники на уроке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«Правила пользования учебниками»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1А класс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1Б класс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3"/>
          <a:stretch/>
        </p:blipFill>
        <p:spPr bwMode="auto">
          <a:xfrm>
            <a:off x="457200" y="2635448"/>
            <a:ext cx="3650566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5"/>
          <a:stretch/>
        </p:blipFill>
        <p:spPr bwMode="auto">
          <a:xfrm>
            <a:off x="4645025" y="2634853"/>
            <a:ext cx="3753387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248472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0-летию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космической эры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посвящался цикл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библиотечных уроков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3-8 классах.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Гагаринские уроки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«Космос-это мы» в 3-5 классах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3В класс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3Б класс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3657"/>
            <a:ext cx="9136393" cy="68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768752" cy="309634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2020-2021 учебном году была продолжена работа по активизация познавательной деятельности и читательской активности обучающихся через привлечение их к участию в мероприятиях ИБЦ школы, международных, областных и городских акциях и конкурсах.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Гагаринские уроки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«Космос с нами» в 5-8 классах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5947" b="-1"/>
          <a:stretch/>
        </p:blipFill>
        <p:spPr bwMode="auto">
          <a:xfrm>
            <a:off x="661182" y="1412776"/>
            <a:ext cx="36478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33872" r="9038" b="2717"/>
          <a:stretch/>
        </p:blipFill>
        <p:spPr bwMode="auto">
          <a:xfrm>
            <a:off x="4939239" y="1412776"/>
            <a:ext cx="3515205" cy="23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/>
          <a:stretch/>
        </p:blipFill>
        <p:spPr bwMode="auto">
          <a:xfrm>
            <a:off x="611560" y="3980295"/>
            <a:ext cx="3732460" cy="228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/>
          <a:stretch/>
        </p:blipFill>
        <p:spPr bwMode="auto">
          <a:xfrm>
            <a:off x="5004048" y="3937817"/>
            <a:ext cx="3515205" cy="236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24847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 рисунков «Звёзды зовут» к юбилею первого полета Ю.А. Гагарина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осмос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конкурсе рисунков «Звёзды зовут»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приняло участие 117 учащихся.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Выставка рисунков о космосе в читальном зале библиотеки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289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/>
          <a:stretch/>
        </p:blipFill>
        <p:spPr bwMode="auto">
          <a:xfrm>
            <a:off x="4932040" y="2492896"/>
            <a:ext cx="371504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Поделки на конкурс «Космос с нами»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выполнили учащиеся 1А класса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Латыпов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Амир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Салохин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Владимир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Мероприятия 20-21\Гагаринские уроки\Латыпов Т. -1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8" b="3345"/>
          <a:stretch/>
        </p:blipFill>
        <p:spPr bwMode="auto">
          <a:xfrm>
            <a:off x="1247919" y="2055906"/>
            <a:ext cx="2748015" cy="41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Мероприятия 20-21\Гагаринские уроки\Салохин В - 1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60551"/>
            <a:ext cx="2997967" cy="42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229600" cy="1368425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Юбилею Агнии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посвящался конкурс стихов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котором приняли участие 115 учащихся 1-4 классов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695575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93" y="1556792"/>
            <a:ext cx="2665412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00619"/>
            <a:ext cx="2795721" cy="209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8" y="3900619"/>
            <a:ext cx="2814459" cy="211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336704" cy="40324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читальном зале ИБЦ проводились интерактивные игры, соревнования, викторины.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Интерактивная игра по книге Анне-Катрине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Вестли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«Папа, мама, бабушка, восемь детей и грузовик»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учащихся 2-5 классов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5"/>
            <a:ext cx="5275375" cy="395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5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Традиционной стала акция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 приёму первоклассников в библиотеку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3"/>
          <a:stretch/>
        </p:blipFill>
        <p:spPr bwMode="auto">
          <a:xfrm>
            <a:off x="1835696" y="1953571"/>
            <a:ext cx="5753612" cy="37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" y="3657"/>
            <a:ext cx="9136393" cy="68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696744" cy="36004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Огромное место в работе ИБЦ занимает выставочная деятельность.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течение учебного года проводились тематические выставки книг,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книг писателей-юбиляров,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книг-юбиляров, выставки к знаменательным датам в стране и в мире.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 знаменательным датам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43204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60-летие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космической эры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360039"/>
          </a:xfrm>
        </p:spPr>
        <p:txBody>
          <a:bodyPr>
            <a:normAutofit fontScale="92500" lnSpcReduction="1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День юного героя-антифашиста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6970"/>
            <a:ext cx="2874562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72715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5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336704" cy="40324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Традиционной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стала акция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Подари книгу школе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посвящённая Всемирному дню </a:t>
            </a:r>
            <a:r>
              <a:rPr lang="ru-RU" sz="3100" b="1" i="1" dirty="0" err="1">
                <a:latin typeface="Times New Roman" pitchFamily="18" charset="0"/>
                <a:cs typeface="Times New Roman" pitchFamily="18" charset="0"/>
              </a:rPr>
              <a:t>книгодарения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В 2020 – 2021 учебном году в ней приняли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участие 72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Подарено 169 книг, 10 журналов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учебников.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 знаменательным датам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04055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Всемирный день дикой природы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50405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 здоровом образе жизни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6813" r="5742" b="4007"/>
          <a:stretch/>
        </p:blipFill>
        <p:spPr bwMode="auto">
          <a:xfrm>
            <a:off x="5076056" y="2060848"/>
            <a:ext cx="2646218" cy="375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1703" b="6724"/>
          <a:stretch/>
        </p:blipFill>
        <p:spPr bwMode="auto">
          <a:xfrm>
            <a:off x="1115616" y="2132856"/>
            <a:ext cx="2660073" cy="368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 знаменательным датам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04055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День Самарской губернии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50405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r="-3762" b="3218"/>
          <a:stretch/>
        </p:blipFill>
        <p:spPr bwMode="auto">
          <a:xfrm>
            <a:off x="1115616" y="2060848"/>
            <a:ext cx="2795245" cy="382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760" r="5969"/>
          <a:stretch/>
        </p:blipFill>
        <p:spPr bwMode="auto">
          <a:xfrm>
            <a:off x="5220072" y="1988840"/>
            <a:ext cx="2757054" cy="38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 знаменательным датам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04055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50405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День юного героя-антифашиста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3234" b="3762"/>
          <a:stretch/>
        </p:blipFill>
        <p:spPr bwMode="auto">
          <a:xfrm>
            <a:off x="1163782" y="1988840"/>
            <a:ext cx="296279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952750" cy="40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Выставки к знаменательным датам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432047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Всемирный день защиты животных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432048"/>
          </a:xfrm>
        </p:spPr>
        <p:txBody>
          <a:bodyPr>
            <a:normAutofit fontScale="25000" lnSpcReduction="20000"/>
          </a:bodyPr>
          <a:lstStyle/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Всемирный </a:t>
            </a:r>
            <a:r>
              <a:rPr lang="ru-RU" sz="6400" i="1" dirty="0">
                <a:latin typeface="Times New Roman" pitchFamily="18" charset="0"/>
                <a:cs typeface="Times New Roman" pitchFamily="18" charset="0"/>
              </a:rPr>
              <a:t>день птиц</a:t>
            </a:r>
          </a:p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232755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77651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книг писателей -юбиляров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660313" cy="45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808312" cy="45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– презентации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«Знакомьтесь! Книги Т.Ш. Крюковой для вас!»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2425" y="1052111"/>
            <a:ext cx="4037446" cy="504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– презентации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М. Пашининой для больших и маленьких»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22500" r="1402"/>
          <a:stretch/>
        </p:blipFill>
        <p:spPr bwMode="auto">
          <a:xfrm>
            <a:off x="1043608" y="1484784"/>
            <a:ext cx="7293831" cy="408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- презентации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64807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мир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фентези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детективов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57606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Выставка детских журналов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-915" r="37378" b="915"/>
          <a:stretch/>
        </p:blipFill>
        <p:spPr bwMode="auto">
          <a:xfrm>
            <a:off x="899592" y="2204864"/>
            <a:ext cx="280708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6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Выставки книг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432047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Писателей-юбиляров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7" y="1268761"/>
            <a:ext cx="4330824" cy="432047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Выставка подаренных школе книг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74014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041775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3657"/>
            <a:ext cx="9136393" cy="68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56784" cy="38164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Новый 2021 – 2022 учебный год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год новых свершений и открытий.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Не останавливайтесь на достигнутом! Дерзайте!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Достигайте новых вершин на пути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знаниям!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Победители акция «Подари книгу школе»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3А класс – 50 книг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(классный руководитель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Илькина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Т.Н.)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2А класс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(классный руководитель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Деркач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С.В.)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r="3640"/>
          <a:stretch/>
        </p:blipFill>
        <p:spPr bwMode="auto">
          <a:xfrm>
            <a:off x="4860032" y="2564904"/>
            <a:ext cx="3671454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"/>
          <a:stretch/>
        </p:blipFill>
        <p:spPr bwMode="auto">
          <a:xfrm>
            <a:off x="607106" y="2564904"/>
            <a:ext cx="3930939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3657"/>
            <a:ext cx="9136393" cy="68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455" y="2132856"/>
            <a:ext cx="8229600" cy="1800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Победители акция «Подари книгу школе»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индивидуальном зачёте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64807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Ямбаев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Дамир (2А)-15 книг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13767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Козлова Елизавета (1В)- 14 книг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7"/>
          <a:stretch/>
        </p:blipFill>
        <p:spPr bwMode="auto">
          <a:xfrm>
            <a:off x="971600" y="2420888"/>
            <a:ext cx="3096344" cy="33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041775" cy="325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9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0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264696" cy="43204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8 учащихся нашей школы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участвовали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 конкурсе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видеопрочтения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стихов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Читаем Есенина»,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посвящённого юбилею поэта.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был организован издательством «Просвещение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Лучшими среди участников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школьного этапа стали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Постолаки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Екатерина (5Г класс) и Абрамова Полина (2А класс).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2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264696" cy="40324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>
                <a:latin typeface="Times New Roman" pitchFamily="18" charset="0"/>
                <a:cs typeface="Times New Roman" pitchFamily="18" charset="0"/>
              </a:rPr>
              <a:t>Постолаки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Екатерина (5Г класс)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призёром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Областного  Новогоднего конкурса 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Спасибо-открытки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организованного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командой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проекта 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Самарик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детской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писательницей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М. Пашининой.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1\Desktop\i (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1\Desktop\i (4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264696" cy="403244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8Б класса 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Берест Роман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Белозерцев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Илья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приняли участие в областном конкурсе «Мистер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Букер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руководством учителя русского языка и литературы 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Юнушевой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Е.В.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 создали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буктрейлер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 роману А.М. Горького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«Фома с Гордеев».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433</Words>
  <Application>Microsoft Office PowerPoint</Application>
  <PresentationFormat>Экран (4:3)</PresentationFormat>
  <Paragraphs>100</Paragraphs>
  <Slides>50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Итоги работы  информационно – библиотечного центра МБОУ Школы № 29  в 2020-2021 учебном году</vt:lpstr>
      <vt:lpstr>За три года существования ИБЦ школы  стал реальным информационным, культурным и досуговым центром, где формируются не только информационные компетенции школьников,  но и создаются  благоприятных условий для самообразования и развития всех участников образовательной деятельности.  </vt:lpstr>
      <vt:lpstr>В 2020-2021 учебном году была продолжена работа по активизация познавательной деятельности и читательской активности обучающихся через привлечение их к участию в мероприятиях ИБЦ школы, международных, областных и городских акциях и конкурсах.  </vt:lpstr>
      <vt:lpstr>  Традиционной стала акция  «Подари книгу школе»,  посвящённая Всемирному дню книгодарения.   В 2020 – 2021 учебном году в ней приняли участие 72 учащихся. Подарено 169 книг, 10 журналов  и 7 учебников.  </vt:lpstr>
      <vt:lpstr>Победители акция «Подари книгу школе» </vt:lpstr>
      <vt:lpstr>Победители акция «Подари книгу школе» в индивидуальном зачёте </vt:lpstr>
      <vt:lpstr>  8 учащихся нашей школы участвовали  в конкурсе видеопрочтения стихов  «Читаем Есенина»,  посвящённого юбилею поэта.  Конкурс был организован издательством «Просвещение».   Лучшими среди участников  школьного этапа стали  Постолаки Екатерина (5Г класс) и Абрамова Полина (2А класс).   </vt:lpstr>
      <vt:lpstr>  Постолаки Екатерина (5Г класс)   стала призёром  Областного  Новогоднего конкурса  «Спасибо-открытки»,  организованного командой проекта  «Самарик» и детской писательницей  М. Пашининой.  </vt:lpstr>
      <vt:lpstr>  Учащиеся 8Б класса  Берест Роман и Белозерцев Илья приняли участие в областном конкурсе «Мистер Букер».  Под руководством учителя русского языка и литературы  Юнушевой Е.В.  они создали буктрейлер по роману А.М. Горького «Фома с Гордеев».    </vt:lpstr>
      <vt:lpstr>  ИБЦ школы на протяжении нескольких лет является активным участником городского конкурса  «Наша школьная библиотека».  В 2020 – 2021 учебном году учащиеся школы участвовали в номинациях  «Юный иллюстратор» и «Путешествие с книгой» </vt:lpstr>
      <vt:lpstr>Ярмухамедова Дарья (10А класс) стала победительницей номинации «Юный иллюстратор»</vt:lpstr>
      <vt:lpstr>Широнина Полина (4 В класс) –  участница конкурса в номинации  «Юный иллюстратор»</vt:lpstr>
      <vt:lpstr>Бейбулатова Алина (2Б класс) -  участница конкурса в номинации  «Юный иллюстратор»</vt:lpstr>
      <vt:lpstr>Зайцева Ангелина (6 В класс) –  участницы конкурса в номинации  «Юный иллюстратор»</vt:lpstr>
      <vt:lpstr> </vt:lpstr>
      <vt:lpstr>Презентация PowerPoint</vt:lpstr>
      <vt:lpstr>Состав команды «МИГ»:  Изюмова Елена, Шитова Виктория, Сокова Александра – 6А класс, Кротков Леонид, Романцова София – 6Б класс.</vt:lpstr>
      <vt:lpstr>Команда «МИГ» в игре</vt:lpstr>
      <vt:lpstr> Команда младшей группы «ЛУЧ» награждена Грамотой ООО «Чакона» за участие в онлайн-игре</vt:lpstr>
      <vt:lpstr>Команда «ЛУЧ» в игре</vt:lpstr>
      <vt:lpstr>   </vt:lpstr>
      <vt:lpstr>Библиотечный урок-викторина  по книге В. Постникова «Верхом на портфеле»</vt:lpstr>
      <vt:lpstr>«Верхом на портфеле» с 3А классом</vt:lpstr>
      <vt:lpstr>Самые активные участники викторины по книге «Верхом на портфеле»</vt:lpstr>
      <vt:lpstr>Библиотечные уроки по книгам-юбилярам (коллективное чтение сказки Гофмана «Щелкунчик»  с учащимися 4В класса и викторина по ней) </vt:lpstr>
      <vt:lpstr>Библиотечные уроки-презентации  по сохранности учебников «Книга просит защиты»  (3 В класс на уроке)</vt:lpstr>
      <vt:lpstr>Первоклассники на уроке  «Правила пользования учебниками»</vt:lpstr>
      <vt:lpstr>60-летию  космической эры  посвящался цикл  библиотечных уроков  в 3-8 классах.</vt:lpstr>
      <vt:lpstr>Гагаринские уроки «Космос-это мы» в 3-5 классах</vt:lpstr>
      <vt:lpstr>Гагаринские уроки  «Космос с нами» в 5-8 классах </vt:lpstr>
      <vt:lpstr>Конкурс рисунков «Звёзды зовут» к юбилею первого полета Ю.А. Гагарина в космос</vt:lpstr>
      <vt:lpstr>В конкурсе рисунков «Звёзды зовут»  приняло участие 117 учащихся.  Выставка рисунков о космосе в читальном зале библиотеки</vt:lpstr>
      <vt:lpstr>Поделки на конкурс «Космос с нами» выполнили учащиеся 1А класса</vt:lpstr>
      <vt:lpstr>Юбилею Агнии Барто посвящался конкурс стихов,  в котором приняли участие 115 учащихся 1-4 классов  </vt:lpstr>
      <vt:lpstr>В читальном зале ИБЦ проводились интерактивные игры, соревнования, викторины. </vt:lpstr>
      <vt:lpstr>Интерактивная игра по книге Анне-Катрине Вестли  «Папа, мама, бабушка, восемь детей и грузовик» для учащихся 2-5 классов </vt:lpstr>
      <vt:lpstr>  Традиционной стала акция  по приёму первоклассников в библиотеку </vt:lpstr>
      <vt:lpstr>Огромное место в работе ИБЦ занимает выставочная деятельность. В течение учебного года проводились тематические выставки книг,  выставки книг писателей-юбиляров,  книг-юбиляров, выставки к знаменательным датам в стране и в мире.</vt:lpstr>
      <vt:lpstr>Выставки к знаменательным датам</vt:lpstr>
      <vt:lpstr>Выставки к знаменательным датам</vt:lpstr>
      <vt:lpstr>Выставки к знаменательным датам</vt:lpstr>
      <vt:lpstr>Выставки к знаменательным датам</vt:lpstr>
      <vt:lpstr>Выставки к знаменательным датам</vt:lpstr>
      <vt:lpstr>Выставки книг писателей -юбиляров </vt:lpstr>
      <vt:lpstr>Выставки – презентации «Знакомьтесь! Книги Т.Ш. Крюковой для вас!»</vt:lpstr>
      <vt:lpstr>Выставки – презентации «Сказки М. Пашининой для больших и маленьких»</vt:lpstr>
      <vt:lpstr>Выставки - презентации</vt:lpstr>
      <vt:lpstr>Выставки книг</vt:lpstr>
      <vt:lpstr>Новый 2021 – 2022 учебный год  – год новых свершений и открытий.  Не останавливайтесь на достигнутом! Дерзайте!  Достигайте новых вершин на пути  к знаниям!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85</cp:revision>
  <dcterms:created xsi:type="dcterms:W3CDTF">2021-05-19T09:44:42Z</dcterms:created>
  <dcterms:modified xsi:type="dcterms:W3CDTF">2021-05-31T07:57:20Z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2723052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