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83" r:id="rId8"/>
    <p:sldId id="268" r:id="rId9"/>
    <p:sldId id="267" r:id="rId10"/>
    <p:sldId id="274" r:id="rId11"/>
    <p:sldId id="272" r:id="rId12"/>
    <p:sldId id="276" r:id="rId13"/>
    <p:sldId id="277" r:id="rId14"/>
    <p:sldId id="280" r:id="rId15"/>
    <p:sldId id="279" r:id="rId16"/>
    <p:sldId id="282" r:id="rId17"/>
    <p:sldId id="273" r:id="rId18"/>
    <p:sldId id="278" r:id="rId19"/>
    <p:sldId id="284" r:id="rId20"/>
    <p:sldId id="281" r:id="rId21"/>
    <p:sldId id="285" r:id="rId22"/>
    <p:sldId id="286" r:id="rId23"/>
    <p:sldId id="287" r:id="rId24"/>
    <p:sldId id="28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302279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412061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16504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420239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393657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228893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338978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100476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85973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77237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95749B-4C29-4B17-9C42-01A852E7BE3D}" type="datetimeFigureOut">
              <a:rPr lang="ru-RU" smtClean="0"/>
              <a:t>18.11.2020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12B448-D545-4274-BD7D-69C0A2A64414}" type="slidenum">
              <a:rPr lang="ru-RU" smtClean="0"/>
              <a:t>‹#›</a:t>
            </a:fld>
            <a:endParaRPr lang="ru-RU" dirty="0"/>
          </a:p>
        </p:txBody>
      </p:sp>
    </p:spTree>
    <p:extLst>
      <p:ext uri="{BB962C8B-B14F-4D97-AF65-F5344CB8AC3E}">
        <p14:creationId xmlns:p14="http://schemas.microsoft.com/office/powerpoint/2010/main" val="207468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5749B-4C29-4B17-9C42-01A852E7BE3D}" type="datetimeFigureOut">
              <a:rPr lang="ru-RU" smtClean="0"/>
              <a:t>18.11.2020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2B448-D545-4274-BD7D-69C0A2A64414}" type="slidenum">
              <a:rPr lang="ru-RU" smtClean="0"/>
              <a:t>‹#›</a:t>
            </a:fld>
            <a:endParaRPr lang="ru-RU" dirty="0"/>
          </a:p>
        </p:txBody>
      </p:sp>
    </p:spTree>
    <p:extLst>
      <p:ext uri="{BB962C8B-B14F-4D97-AF65-F5344CB8AC3E}">
        <p14:creationId xmlns:p14="http://schemas.microsoft.com/office/powerpoint/2010/main" val="207007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фон к презентац\depositphotos_3828366-stock-photo-magic-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 y="0"/>
            <a:ext cx="9142512" cy="682456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685800" y="1052737"/>
            <a:ext cx="7772400" cy="2016223"/>
          </a:xfrm>
        </p:spPr>
        <p:txBody>
          <a:bodyPr/>
          <a:lstStyle/>
          <a:p>
            <a:r>
              <a:rPr lang="ru-RU" b="1" i="1" dirty="0" smtClean="0">
                <a:solidFill>
                  <a:srgbClr val="7030A0"/>
                </a:solidFill>
                <a:latin typeface="Times New Roman" pitchFamily="18" charset="0"/>
                <a:cs typeface="Times New Roman" pitchFamily="18" charset="0"/>
              </a:rPr>
              <a:t>Учебник-твой </a:t>
            </a:r>
            <a:r>
              <a:rPr lang="ru-RU" b="1" i="1" dirty="0" smtClean="0">
                <a:solidFill>
                  <a:srgbClr val="7030A0"/>
                </a:solidFill>
                <a:latin typeface="Times New Roman" pitchFamily="18" charset="0"/>
                <a:cs typeface="Times New Roman" pitchFamily="18" charset="0"/>
              </a:rPr>
              <a:t>друг!</a:t>
            </a:r>
            <a:br>
              <a:rPr lang="ru-RU" b="1" i="1" dirty="0" smtClean="0">
                <a:solidFill>
                  <a:srgbClr val="7030A0"/>
                </a:solidFill>
                <a:latin typeface="Times New Roman" pitchFamily="18" charset="0"/>
                <a:cs typeface="Times New Roman" pitchFamily="18" charset="0"/>
              </a:rPr>
            </a:br>
            <a:r>
              <a:rPr lang="ru-RU" b="1" i="1" dirty="0" smtClean="0">
                <a:solidFill>
                  <a:srgbClr val="7030A0"/>
                </a:solidFill>
                <a:latin typeface="Times New Roman" pitchFamily="18" charset="0"/>
                <a:cs typeface="Times New Roman" pitchFamily="18" charset="0"/>
              </a:rPr>
              <a:t>Береги </a:t>
            </a:r>
            <a:r>
              <a:rPr lang="ru-RU" b="1" i="1" dirty="0" smtClean="0">
                <a:solidFill>
                  <a:srgbClr val="7030A0"/>
                </a:solidFill>
                <a:latin typeface="Times New Roman" pitchFamily="18" charset="0"/>
                <a:cs typeface="Times New Roman" pitchFamily="18" charset="0"/>
              </a:rPr>
              <a:t>его!</a:t>
            </a:r>
            <a:endParaRPr lang="ru-RU" b="1" i="1" dirty="0">
              <a:solidFill>
                <a:srgbClr val="7030A0"/>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611560" y="3717032"/>
            <a:ext cx="7632848" cy="2520280"/>
          </a:xfrm>
        </p:spPr>
        <p:txBody>
          <a:bodyPr>
            <a:normAutofit fontScale="92500" lnSpcReduction="20000"/>
          </a:bodyPr>
          <a:lstStyle/>
          <a:p>
            <a:r>
              <a:rPr lang="ru-RU" b="1" i="1" dirty="0" smtClean="0">
                <a:solidFill>
                  <a:srgbClr val="7030A0"/>
                </a:solidFill>
                <a:latin typeface="Times New Roman" pitchFamily="18" charset="0"/>
                <a:cs typeface="Times New Roman" pitchFamily="18" charset="0"/>
              </a:rPr>
              <a:t>Правила бережного отношения</a:t>
            </a:r>
          </a:p>
          <a:p>
            <a:r>
              <a:rPr lang="ru-RU" b="1" i="1" dirty="0" smtClean="0">
                <a:solidFill>
                  <a:srgbClr val="7030A0"/>
                </a:solidFill>
                <a:latin typeface="Times New Roman" pitchFamily="18" charset="0"/>
                <a:cs typeface="Times New Roman" pitchFamily="18" charset="0"/>
              </a:rPr>
              <a:t>к </a:t>
            </a:r>
            <a:r>
              <a:rPr lang="ru-RU" b="1" i="1" dirty="0" smtClean="0">
                <a:solidFill>
                  <a:srgbClr val="7030A0"/>
                </a:solidFill>
                <a:latin typeface="Times New Roman" pitchFamily="18" charset="0"/>
                <a:cs typeface="Times New Roman" pitchFamily="18" charset="0"/>
              </a:rPr>
              <a:t>учебникам и книгам</a:t>
            </a:r>
          </a:p>
          <a:p>
            <a:endParaRPr lang="ru-RU" b="1" i="1" dirty="0">
              <a:solidFill>
                <a:srgbClr val="7030A0"/>
              </a:solidFill>
              <a:latin typeface="Times New Roman" pitchFamily="18" charset="0"/>
              <a:cs typeface="Times New Roman" pitchFamily="18" charset="0"/>
            </a:endParaRPr>
          </a:p>
          <a:p>
            <a:endParaRPr lang="ru-RU" b="1" i="1" dirty="0" smtClean="0">
              <a:solidFill>
                <a:srgbClr val="7030A0"/>
              </a:solidFill>
              <a:latin typeface="Times New Roman" pitchFamily="18" charset="0"/>
              <a:cs typeface="Times New Roman" pitchFamily="18" charset="0"/>
            </a:endParaRPr>
          </a:p>
          <a:p>
            <a:pPr algn="l"/>
            <a:r>
              <a:rPr lang="ru-RU" sz="1700" b="1" i="1" dirty="0" smtClean="0">
                <a:solidFill>
                  <a:srgbClr val="7030A0"/>
                </a:solidFill>
                <a:latin typeface="Times New Roman" pitchFamily="18" charset="0"/>
                <a:cs typeface="Times New Roman" pitchFamily="18" charset="0"/>
              </a:rPr>
              <a:t>Презентацию подготовила педагог-библиотекарь </a:t>
            </a:r>
          </a:p>
          <a:p>
            <a:pPr algn="l"/>
            <a:r>
              <a:rPr lang="ru-RU" sz="1700" b="1" i="1" dirty="0" smtClean="0">
                <a:solidFill>
                  <a:srgbClr val="7030A0"/>
                </a:solidFill>
                <a:latin typeface="Times New Roman" pitchFamily="18" charset="0"/>
                <a:cs typeface="Times New Roman" pitchFamily="18" charset="0"/>
              </a:rPr>
              <a:t>МБОУ Школа № 29 </a:t>
            </a:r>
            <a:r>
              <a:rPr lang="ru-RU" sz="1700" b="1" i="1" dirty="0" err="1" smtClean="0">
                <a:solidFill>
                  <a:srgbClr val="7030A0"/>
                </a:solidFill>
                <a:latin typeface="Times New Roman" pitchFamily="18" charset="0"/>
                <a:cs typeface="Times New Roman" pitchFamily="18" charset="0"/>
              </a:rPr>
              <a:t>г.о</a:t>
            </a:r>
            <a:r>
              <a:rPr lang="ru-RU" sz="1700" b="1" i="1" dirty="0" smtClean="0">
                <a:solidFill>
                  <a:srgbClr val="7030A0"/>
                </a:solidFill>
                <a:latin typeface="Times New Roman" pitchFamily="18" charset="0"/>
                <a:cs typeface="Times New Roman" pitchFamily="18" charset="0"/>
              </a:rPr>
              <a:t>. Самара  Шибаева З.А.</a:t>
            </a:r>
            <a:endParaRPr lang="ru-RU" sz="1700" b="1" i="1" dirty="0" smtClean="0">
              <a:solidFill>
                <a:srgbClr val="7030A0"/>
              </a:solidFill>
              <a:latin typeface="Times New Roman" pitchFamily="18" charset="0"/>
              <a:cs typeface="Times New Roman" pitchFamily="18" charset="0"/>
            </a:endParaRPr>
          </a:p>
          <a:p>
            <a:endParaRPr lang="ru-RU"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57847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5005"/>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2800" b="1" i="1" dirty="0">
                <a:solidFill>
                  <a:srgbClr val="7030A0"/>
                </a:solidFill>
                <a:latin typeface="Times New Roman" pitchFamily="18" charset="0"/>
                <a:cs typeface="Times New Roman" pitchFamily="18" charset="0"/>
              </a:rPr>
              <a:t>Не бери учебник грязными руками </a:t>
            </a:r>
            <a:r>
              <a:rPr lang="ru-RU" sz="2800" b="1" i="1" dirty="0" smtClean="0">
                <a:solidFill>
                  <a:srgbClr val="7030A0"/>
                </a:solidFill>
                <a:latin typeface="Times New Roman" pitchFamily="18" charset="0"/>
                <a:cs typeface="Times New Roman" pitchFamily="18" charset="0"/>
              </a:rPr>
              <a:t/>
            </a:r>
            <a:br>
              <a:rPr lang="ru-RU" sz="2800" b="1" i="1" dirty="0" smtClean="0">
                <a:solidFill>
                  <a:srgbClr val="7030A0"/>
                </a:solidFill>
                <a:latin typeface="Times New Roman" pitchFamily="18" charset="0"/>
                <a:cs typeface="Times New Roman" pitchFamily="18" charset="0"/>
              </a:rPr>
            </a:br>
            <a:r>
              <a:rPr lang="ru-RU" sz="2800" b="1" i="1" dirty="0" smtClean="0">
                <a:solidFill>
                  <a:srgbClr val="7030A0"/>
                </a:solidFill>
                <a:latin typeface="Times New Roman" pitchFamily="18" charset="0"/>
                <a:cs typeface="Times New Roman" pitchFamily="18" charset="0"/>
              </a:rPr>
              <a:t>и </a:t>
            </a:r>
            <a:r>
              <a:rPr lang="ru-RU" sz="2800" b="1" i="1" dirty="0">
                <a:solidFill>
                  <a:srgbClr val="7030A0"/>
                </a:solidFill>
                <a:latin typeface="Times New Roman" pitchFamily="18" charset="0"/>
                <a:cs typeface="Times New Roman" pitchFamily="18" charset="0"/>
              </a:rPr>
              <a:t>не читай во время еды!</a:t>
            </a:r>
            <a:br>
              <a:rPr lang="ru-RU" sz="2800" b="1" i="1" dirty="0">
                <a:solidFill>
                  <a:srgbClr val="7030A0"/>
                </a:solidFill>
                <a:latin typeface="Times New Roman" pitchFamily="18" charset="0"/>
                <a:cs typeface="Times New Roman" pitchFamily="18" charset="0"/>
              </a:rPr>
            </a:br>
            <a:endParaRPr lang="ru-RU" sz="2800" dirty="0">
              <a:solidFill>
                <a:srgbClr val="7030A0"/>
              </a:solidFill>
            </a:endParaRPr>
          </a:p>
        </p:txBody>
      </p:sp>
      <p:sp>
        <p:nvSpPr>
          <p:cNvPr id="3" name="Объект 2"/>
          <p:cNvSpPr>
            <a:spLocks noGrp="1"/>
          </p:cNvSpPr>
          <p:nvPr>
            <p:ph idx="1"/>
          </p:nvPr>
        </p:nvSpPr>
        <p:spPr>
          <a:xfrm>
            <a:off x="1115616" y="1638106"/>
            <a:ext cx="7200800" cy="4538767"/>
          </a:xfrm>
        </p:spPr>
        <p:txBody>
          <a:bodyPr/>
          <a:lstStyle/>
          <a:p>
            <a:pPr marL="0" indent="0">
              <a:buNone/>
            </a:pPr>
            <a:endParaRPr lang="ru-RU" dirty="0"/>
          </a:p>
        </p:txBody>
      </p:sp>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38106"/>
            <a:ext cx="7200800" cy="453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886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6324" y="0"/>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0917" y="188640"/>
            <a:ext cx="8229600" cy="1152128"/>
          </a:xfrm>
        </p:spPr>
        <p:txBody>
          <a:bodyPr>
            <a:noAutofit/>
          </a:bodyPr>
          <a:lstStyle/>
          <a:p>
            <a:r>
              <a:rPr lang="ru-RU" sz="2400" b="1" i="1" dirty="0" smtClean="0">
                <a:solidFill>
                  <a:srgbClr val="002060"/>
                </a:solidFill>
                <a:latin typeface="Times New Roman" pitchFamily="18" charset="0"/>
                <a:cs typeface="Times New Roman" pitchFamily="18" charset="0"/>
              </a:rPr>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Не </a:t>
            </a:r>
            <a:r>
              <a:rPr lang="ru-RU" sz="2400" b="1" i="1" dirty="0">
                <a:solidFill>
                  <a:srgbClr val="002060"/>
                </a:solidFill>
                <a:latin typeface="Times New Roman" pitchFamily="18" charset="0"/>
                <a:cs typeface="Times New Roman" pitchFamily="18" charset="0"/>
              </a:rPr>
              <a:t>перегибай </a:t>
            </a:r>
            <a:r>
              <a:rPr lang="ru-RU" sz="2400" b="1" i="1" dirty="0" smtClean="0">
                <a:solidFill>
                  <a:srgbClr val="002060"/>
                </a:solidFill>
                <a:latin typeface="Times New Roman" pitchFamily="18" charset="0"/>
                <a:cs typeface="Times New Roman" pitchFamily="18" charset="0"/>
              </a:rPr>
              <a:t>учебник, не ставь его на корешок</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и не раскрывай больше 180*!</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От </a:t>
            </a:r>
            <a:r>
              <a:rPr lang="ru-RU" sz="2400" b="1" i="1" dirty="0">
                <a:solidFill>
                  <a:srgbClr val="002060"/>
                </a:solidFill>
                <a:latin typeface="Times New Roman" pitchFamily="18" charset="0"/>
                <a:cs typeface="Times New Roman" pitchFamily="18" charset="0"/>
              </a:rPr>
              <a:t>этого </a:t>
            </a:r>
            <a:r>
              <a:rPr lang="ru-RU" sz="2400" b="1" i="1" dirty="0" smtClean="0">
                <a:solidFill>
                  <a:srgbClr val="002060"/>
                </a:solidFill>
                <a:latin typeface="Times New Roman" pitchFamily="18" charset="0"/>
                <a:cs typeface="Times New Roman" pitchFamily="18" charset="0"/>
              </a:rPr>
              <a:t>выпадают </a:t>
            </a:r>
            <a:r>
              <a:rPr lang="ru-RU" sz="2400" b="1" i="1" dirty="0">
                <a:solidFill>
                  <a:srgbClr val="002060"/>
                </a:solidFill>
                <a:latin typeface="Times New Roman" pitchFamily="18" charset="0"/>
                <a:cs typeface="Times New Roman" pitchFamily="18" charset="0"/>
              </a:rPr>
              <a:t>страницы!</a:t>
            </a:r>
            <a:br>
              <a:rPr lang="ru-RU" sz="2400" b="1" i="1" dirty="0">
                <a:solidFill>
                  <a:srgbClr val="002060"/>
                </a:solidFill>
                <a:latin typeface="Times New Roman" pitchFamily="18" charset="0"/>
                <a:cs typeface="Times New Roman" pitchFamily="18" charset="0"/>
              </a:rPr>
            </a:br>
            <a:endParaRPr lang="ru-RU" sz="2400" dirty="0">
              <a:solidFill>
                <a:srgbClr val="002060"/>
              </a:solidFill>
            </a:endParaRPr>
          </a:p>
        </p:txBody>
      </p:sp>
      <p:pic>
        <p:nvPicPr>
          <p:cNvPr id="11" name="Picture 6" descr="https://ae01.alicdn.com/kf/HTB1XDHCoMvD8KJjy0Flq6ygBFXaG/Zhengcai-Thickening-Business-Notebook-Office-Meeting-Record-Notebook-Diary-Work-Book-1PC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flipH="1">
            <a:off x="683568" y="4005064"/>
            <a:ext cx="3600400" cy="23324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biblebuyingguide.com/wp-content/uploads/2013/02/ESV-Single-Column-Legacy-Bible-019.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556792"/>
            <a:ext cx="3528392" cy="2140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m0-tub-ru.yandex.net/i?id=000c3364fff3a5bc4a49db8c96a4398f&amp;ref=rim&amp;n=33&amp;w=180&amp;h=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544751"/>
            <a:ext cx="3327190" cy="217228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9" descr="https://mediacratia.ru/wp-content/uploads/2020/08/obzor-knizhnoj-vystavki-kavkaza-gordyj-ryca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Picture 2" descr="https://mediacratia.ru/wp-content/uploads/2020/08/obzor-knizhnoj-vystavki-kavkaza-gordyj-ryc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8701" y="4065201"/>
            <a:ext cx="3294545" cy="219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1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2800" b="1" i="1" dirty="0">
                <a:solidFill>
                  <a:srgbClr val="7030A0"/>
                </a:solidFill>
                <a:latin typeface="Times New Roman" pitchFamily="18" charset="0"/>
                <a:cs typeface="Times New Roman" pitchFamily="18" charset="0"/>
              </a:rPr>
              <a:t>Не вырывай страницы из учебника!</a:t>
            </a:r>
            <a:br>
              <a:rPr lang="ru-RU" sz="2800" b="1" i="1" dirty="0">
                <a:solidFill>
                  <a:srgbClr val="7030A0"/>
                </a:solidFill>
                <a:latin typeface="Times New Roman" pitchFamily="18" charset="0"/>
                <a:cs typeface="Times New Roman" pitchFamily="18" charset="0"/>
              </a:rPr>
            </a:br>
            <a:endParaRPr lang="ru-RU" sz="2000" dirty="0">
              <a:solidFill>
                <a:srgbClr val="7030A0"/>
              </a:solidFill>
            </a:endParaRPr>
          </a:p>
        </p:txBody>
      </p:sp>
      <p:sp>
        <p:nvSpPr>
          <p:cNvPr id="7" name="Объект 6"/>
          <p:cNvSpPr>
            <a:spLocks noGrp="1"/>
          </p:cNvSpPr>
          <p:nvPr>
            <p:ph sz="half" idx="1"/>
          </p:nvPr>
        </p:nvSpPr>
        <p:spPr/>
        <p:txBody>
          <a:bodyPr/>
          <a:lstStyle/>
          <a:p>
            <a:pPr marL="0" indent="0">
              <a:buNone/>
            </a:pPr>
            <a:endParaRPr lang="ru-RU" dirty="0"/>
          </a:p>
        </p:txBody>
      </p:sp>
      <p:sp>
        <p:nvSpPr>
          <p:cNvPr id="8" name="Объект 7"/>
          <p:cNvSpPr>
            <a:spLocks noGrp="1"/>
          </p:cNvSpPr>
          <p:nvPr>
            <p:ph sz="half" idx="2"/>
          </p:nvPr>
        </p:nvSpPr>
        <p:spPr>
          <a:xfrm>
            <a:off x="4860031" y="1655398"/>
            <a:ext cx="3730289" cy="4632333"/>
          </a:xfrm>
        </p:spPr>
        <p:txBody>
          <a:bodyPr/>
          <a:lstStyle/>
          <a:p>
            <a:endParaRPr lang="ru-RU" dirty="0" smtClean="0"/>
          </a:p>
          <a:p>
            <a:endParaRPr lang="ru-RU" dirty="0"/>
          </a:p>
          <a:p>
            <a:endParaRPr lang="ru-RU" dirty="0" smtClean="0"/>
          </a:p>
          <a:p>
            <a:endParaRPr lang="ru-RU" dirty="0"/>
          </a:p>
          <a:p>
            <a:pPr marL="0" indent="0">
              <a:buNone/>
            </a:pPr>
            <a:endParaRPr lang="ru-RU" b="1" i="1" dirty="0" smtClean="0">
              <a:solidFill>
                <a:srgbClr val="7030A0"/>
              </a:solidFill>
              <a:latin typeface="Times New Roman" pitchFamily="18" charset="0"/>
              <a:cs typeface="Times New Roman" pitchFamily="18" charset="0"/>
            </a:endParaRPr>
          </a:p>
          <a:p>
            <a:pPr marL="0" indent="0">
              <a:buNone/>
            </a:pPr>
            <a:endParaRPr lang="ru-RU" b="1" i="1" dirty="0" smtClean="0">
              <a:solidFill>
                <a:srgbClr val="7030A0"/>
              </a:solidFill>
              <a:latin typeface="Times New Roman" pitchFamily="18" charset="0"/>
              <a:cs typeface="Times New Roman" pitchFamily="18" charset="0"/>
            </a:endParaRPr>
          </a:p>
          <a:p>
            <a:pPr marL="0" indent="0">
              <a:buNone/>
            </a:pPr>
            <a:r>
              <a:rPr lang="ru-RU" b="1" i="1" dirty="0" smtClean="0">
                <a:solidFill>
                  <a:srgbClr val="7030A0"/>
                </a:solidFill>
                <a:latin typeface="Times New Roman" pitchFamily="18" charset="0"/>
                <a:cs typeface="Times New Roman" pitchFamily="18" charset="0"/>
              </a:rPr>
              <a:t>Порванные </a:t>
            </a:r>
            <a:r>
              <a:rPr lang="ru-RU" b="1" i="1" dirty="0">
                <a:solidFill>
                  <a:srgbClr val="7030A0"/>
                </a:solidFill>
                <a:latin typeface="Times New Roman" pitchFamily="18" charset="0"/>
                <a:cs typeface="Times New Roman" pitchFamily="18" charset="0"/>
              </a:rPr>
              <a:t>листочки сразу же подклей!</a:t>
            </a:r>
            <a:br>
              <a:rPr lang="ru-RU" b="1" i="1" dirty="0">
                <a:solidFill>
                  <a:srgbClr val="7030A0"/>
                </a:solidFill>
                <a:latin typeface="Times New Roman" pitchFamily="18" charset="0"/>
                <a:cs typeface="Times New Roman" pitchFamily="18" charset="0"/>
              </a:rPr>
            </a:br>
            <a:endParaRPr lang="ru-RU" dirty="0">
              <a:solidFill>
                <a:srgbClr val="7030A0"/>
              </a:solidFill>
            </a:endParaRPr>
          </a:p>
          <a:p>
            <a:endParaRPr lang="ru-RU"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0" y="1556009"/>
            <a:ext cx="4006582" cy="469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643" y="1655398"/>
            <a:ext cx="3725805" cy="253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0"/>
            <a:ext cx="9144000" cy="6869329"/>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1354162"/>
          </a:xfrm>
        </p:spPr>
        <p:txBody>
          <a:bodyPr>
            <a:noAutofit/>
          </a:bodyPr>
          <a:lstStyle/>
          <a:p>
            <a:r>
              <a:rPr lang="ru-RU" sz="2400" b="1" i="1" dirty="0" smtClean="0">
                <a:solidFill>
                  <a:srgbClr val="002060"/>
                </a:solidFill>
                <a:latin typeface="Times New Roman" pitchFamily="18" charset="0"/>
                <a:cs typeface="Times New Roman" pitchFamily="18" charset="0"/>
              </a:rPr>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Не </a:t>
            </a:r>
            <a:r>
              <a:rPr lang="ru-RU" sz="2400" b="1" i="1" dirty="0">
                <a:solidFill>
                  <a:srgbClr val="002060"/>
                </a:solidFill>
                <a:latin typeface="Times New Roman" pitchFamily="18" charset="0"/>
                <a:cs typeface="Times New Roman" pitchFamily="18" charset="0"/>
              </a:rPr>
              <a:t>закладывай </a:t>
            </a:r>
            <a:r>
              <a:rPr lang="ru-RU" sz="2400" b="1" i="1" dirty="0" smtClean="0">
                <a:solidFill>
                  <a:srgbClr val="002060"/>
                </a:solidFill>
                <a:latin typeface="Times New Roman" pitchFamily="18" charset="0"/>
                <a:cs typeface="Times New Roman" pitchFamily="18" charset="0"/>
              </a:rPr>
              <a:t>страницы ручкой, карандашом,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линейкой </a:t>
            </a:r>
            <a:r>
              <a:rPr lang="ru-RU" sz="2400" b="1" i="1" dirty="0">
                <a:solidFill>
                  <a:srgbClr val="002060"/>
                </a:solidFill>
                <a:latin typeface="Times New Roman" pitchFamily="18" charset="0"/>
                <a:cs typeface="Times New Roman" pitchFamily="18" charset="0"/>
              </a:rPr>
              <a:t>и </a:t>
            </a:r>
            <a:r>
              <a:rPr lang="ru-RU" sz="2400" b="1" i="1" dirty="0" smtClean="0">
                <a:solidFill>
                  <a:srgbClr val="002060"/>
                </a:solidFill>
                <a:latin typeface="Times New Roman" pitchFamily="18" charset="0"/>
                <a:cs typeface="Times New Roman" pitchFamily="18" charset="0"/>
              </a:rPr>
              <a:t>тетрадкой!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От </a:t>
            </a:r>
            <a:r>
              <a:rPr lang="ru-RU" sz="2400" b="1" i="1" dirty="0">
                <a:solidFill>
                  <a:srgbClr val="002060"/>
                </a:solidFill>
                <a:latin typeface="Times New Roman" pitchFamily="18" charset="0"/>
                <a:cs typeface="Times New Roman" pitchFamily="18" charset="0"/>
              </a:rPr>
              <a:t>этого </a:t>
            </a:r>
            <a:r>
              <a:rPr lang="ru-RU" sz="2400" b="1" i="1" dirty="0" smtClean="0">
                <a:solidFill>
                  <a:srgbClr val="002060"/>
                </a:solidFill>
                <a:latin typeface="Times New Roman" pitchFamily="18" charset="0"/>
                <a:cs typeface="Times New Roman" pitchFamily="18" charset="0"/>
              </a:rPr>
              <a:t>ломается </a:t>
            </a:r>
            <a:r>
              <a:rPr lang="ru-RU" sz="2400" b="1" i="1" dirty="0">
                <a:solidFill>
                  <a:srgbClr val="002060"/>
                </a:solidFill>
                <a:latin typeface="Times New Roman" pitchFamily="18" charset="0"/>
                <a:cs typeface="Times New Roman" pitchFamily="18" charset="0"/>
              </a:rPr>
              <a:t>переплёт!</a:t>
            </a:r>
            <a:br>
              <a:rPr lang="ru-RU" sz="2400" b="1" i="1" dirty="0">
                <a:solidFill>
                  <a:srgbClr val="002060"/>
                </a:solidFill>
                <a:latin typeface="Times New Roman" pitchFamily="18" charset="0"/>
                <a:cs typeface="Times New Roman" pitchFamily="18" charset="0"/>
              </a:rPr>
            </a:br>
            <a:endParaRPr lang="ru-RU" sz="2400" dirty="0">
              <a:solidFill>
                <a:srgbClr val="002060"/>
              </a:solidFill>
            </a:endParaRPr>
          </a:p>
        </p:txBody>
      </p:sp>
      <p:sp>
        <p:nvSpPr>
          <p:cNvPr id="2" name="Объект 1"/>
          <p:cNvSpPr>
            <a:spLocks noGrp="1"/>
          </p:cNvSpPr>
          <p:nvPr>
            <p:ph idx="1"/>
          </p:nvPr>
        </p:nvSpPr>
        <p:spPr>
          <a:xfrm>
            <a:off x="457200" y="1988840"/>
            <a:ext cx="8229600" cy="4137323"/>
          </a:xfrm>
        </p:spPr>
        <p:txBody>
          <a:bodyPr/>
          <a:lstStyle/>
          <a:p>
            <a:endParaRPr lang="ru-RU"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78" y="1996851"/>
            <a:ext cx="443022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045" y="3088851"/>
            <a:ext cx="4022743" cy="278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90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8016"/>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04664"/>
            <a:ext cx="8229600" cy="1296144"/>
          </a:xfrm>
        </p:spPr>
        <p:txBody>
          <a:bodyPr>
            <a:noAutofit/>
          </a:bodyPr>
          <a:lstStyle/>
          <a:p>
            <a:r>
              <a:rPr lang="ru-RU" sz="3200" b="1" i="1" dirty="0">
                <a:solidFill>
                  <a:srgbClr val="002060"/>
                </a:solidFill>
                <a:latin typeface="Times New Roman" pitchFamily="18" charset="0"/>
                <a:cs typeface="Times New Roman" pitchFamily="18" charset="0"/>
              </a:rPr>
              <a:t>Береги учебник от малышей </a:t>
            </a:r>
            <a:r>
              <a:rPr lang="ru-RU" sz="3200" b="1" i="1" dirty="0" smtClean="0">
                <a:solidFill>
                  <a:srgbClr val="002060"/>
                </a:solidFill>
                <a:latin typeface="Times New Roman" pitchFamily="18" charset="0"/>
                <a:cs typeface="Times New Roman" pitchFamily="18" charset="0"/>
              </a:rPr>
              <a:t/>
            </a:r>
            <a:br>
              <a:rPr lang="ru-RU" sz="3200" b="1" i="1" dirty="0" smtClean="0">
                <a:solidFill>
                  <a:srgbClr val="002060"/>
                </a:solidFill>
                <a:latin typeface="Times New Roman" pitchFamily="18" charset="0"/>
                <a:cs typeface="Times New Roman" pitchFamily="18" charset="0"/>
              </a:rPr>
            </a:br>
            <a:r>
              <a:rPr lang="ru-RU" sz="3200" b="1" i="1" dirty="0" smtClean="0">
                <a:solidFill>
                  <a:srgbClr val="002060"/>
                </a:solidFill>
                <a:latin typeface="Times New Roman" pitchFamily="18" charset="0"/>
                <a:cs typeface="Times New Roman" pitchFamily="18" charset="0"/>
              </a:rPr>
              <a:t>и </a:t>
            </a:r>
            <a:r>
              <a:rPr lang="ru-RU" sz="3200" b="1" i="1" dirty="0">
                <a:solidFill>
                  <a:srgbClr val="002060"/>
                </a:solidFill>
                <a:latin typeface="Times New Roman" pitchFamily="18" charset="0"/>
                <a:cs typeface="Times New Roman" pitchFamily="18" charset="0"/>
              </a:rPr>
              <a:t>домашних животных.</a:t>
            </a:r>
            <a:br>
              <a:rPr lang="ru-RU" sz="3200" b="1" i="1" dirty="0">
                <a:solidFill>
                  <a:srgbClr val="002060"/>
                </a:solidFill>
                <a:latin typeface="Times New Roman" pitchFamily="18" charset="0"/>
                <a:cs typeface="Times New Roman" pitchFamily="18" charset="0"/>
              </a:rPr>
            </a:br>
            <a:endParaRPr lang="ru-RU" sz="3200" dirty="0">
              <a:solidFill>
                <a:srgbClr val="002060"/>
              </a:solidFill>
            </a:endParaRPr>
          </a:p>
        </p:txBody>
      </p:sp>
      <p:sp>
        <p:nvSpPr>
          <p:cNvPr id="3" name="Объект 2"/>
          <p:cNvSpPr>
            <a:spLocks noGrp="1"/>
          </p:cNvSpPr>
          <p:nvPr>
            <p:ph sz="half" idx="1"/>
          </p:nvPr>
        </p:nvSpPr>
        <p:spPr/>
        <p:txBody>
          <a:bodyPr/>
          <a:lstStyle/>
          <a:p>
            <a:pPr marL="0" indent="0">
              <a:buNone/>
            </a:pPr>
            <a:endParaRPr lang="ru-RU" dirty="0"/>
          </a:p>
        </p:txBody>
      </p:sp>
      <p:sp>
        <p:nvSpPr>
          <p:cNvPr id="6" name="Объект 5"/>
          <p:cNvSpPr>
            <a:spLocks noGrp="1"/>
          </p:cNvSpPr>
          <p:nvPr>
            <p:ph sz="half" idx="2"/>
          </p:nvPr>
        </p:nvSpPr>
        <p:spPr/>
        <p:txBody>
          <a:bodyPr/>
          <a:lstStyle/>
          <a:p>
            <a:endParaRPr lang="ru-RU" dirty="0"/>
          </a:p>
        </p:txBody>
      </p:sp>
      <p:pic>
        <p:nvPicPr>
          <p:cNvPr id="7174" name="Picture 6" descr="https://bigpicture.ru/wp-content/uploads/2012/08/3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921718"/>
            <a:ext cx="3384376" cy="225484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165" y="1657152"/>
            <a:ext cx="2531243" cy="206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descr="https://papkinadochka.ru/wp-content/uploads/2018/08/7eaf09c6-2caf-4c1b-9d29-85894795c1b8.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61" y="1657154"/>
            <a:ext cx="3784162" cy="44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8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701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683568" y="476672"/>
            <a:ext cx="8229600" cy="1296144"/>
          </a:xfrm>
        </p:spPr>
        <p:txBody>
          <a:bodyPr>
            <a:noAutofit/>
          </a:bodyPr>
          <a:lstStyle/>
          <a:p>
            <a:r>
              <a:rPr lang="ru-RU" sz="2400" b="1" i="1" dirty="0">
                <a:solidFill>
                  <a:srgbClr val="002060"/>
                </a:solidFill>
                <a:latin typeface="Times New Roman" pitchFamily="18" charset="0"/>
                <a:cs typeface="Times New Roman" pitchFamily="18" charset="0"/>
              </a:rPr>
              <a:t>Не </a:t>
            </a:r>
            <a:r>
              <a:rPr lang="ru-RU" sz="2400" b="1" i="1" dirty="0" smtClean="0">
                <a:solidFill>
                  <a:srgbClr val="002060"/>
                </a:solidFill>
                <a:latin typeface="Times New Roman" pitchFamily="18" charset="0"/>
                <a:cs typeface="Times New Roman" pitchFamily="18" charset="0"/>
              </a:rPr>
              <a:t>оставляй учебник </a:t>
            </a:r>
            <a:r>
              <a:rPr lang="ru-RU" sz="2400" b="1" i="1" dirty="0">
                <a:solidFill>
                  <a:srgbClr val="002060"/>
                </a:solidFill>
                <a:latin typeface="Times New Roman" pitchFamily="18" charset="0"/>
                <a:cs typeface="Times New Roman" pitchFamily="18" charset="0"/>
              </a:rPr>
              <a:t>на </a:t>
            </a:r>
            <a:r>
              <a:rPr lang="ru-RU" sz="2400" b="1" i="1" dirty="0" smtClean="0">
                <a:solidFill>
                  <a:srgbClr val="002060"/>
                </a:solidFill>
                <a:latin typeface="Times New Roman" pitchFamily="18" charset="0"/>
                <a:cs typeface="Times New Roman" pitchFamily="18" charset="0"/>
              </a:rPr>
              <a:t>солнце!</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Солнечные лучи высушивают клей,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обесцвечивают </a:t>
            </a:r>
            <a:r>
              <a:rPr lang="ru-RU" sz="2400" b="1" i="1" dirty="0">
                <a:solidFill>
                  <a:srgbClr val="002060"/>
                </a:solidFill>
                <a:latin typeface="Times New Roman" pitchFamily="18" charset="0"/>
                <a:cs typeface="Times New Roman" pitchFamily="18" charset="0"/>
              </a:rPr>
              <a:t>обложку и страницы книги!</a:t>
            </a:r>
            <a:br>
              <a:rPr lang="ru-RU" sz="2400" b="1" i="1" dirty="0">
                <a:solidFill>
                  <a:srgbClr val="002060"/>
                </a:solidFill>
                <a:latin typeface="Times New Roman" pitchFamily="18" charset="0"/>
                <a:cs typeface="Times New Roman" pitchFamily="18" charset="0"/>
              </a:rPr>
            </a:br>
            <a:endParaRPr lang="ru-RU" sz="2400" dirty="0">
              <a:solidFill>
                <a:srgbClr val="002060"/>
              </a:solidFill>
            </a:endParaRPr>
          </a:p>
        </p:txBody>
      </p:sp>
      <p:sp>
        <p:nvSpPr>
          <p:cNvPr id="5" name="Объект 4"/>
          <p:cNvSpPr>
            <a:spLocks noGrp="1"/>
          </p:cNvSpPr>
          <p:nvPr>
            <p:ph idx="1"/>
          </p:nvPr>
        </p:nvSpPr>
        <p:spPr>
          <a:xfrm>
            <a:off x="683568" y="1916832"/>
            <a:ext cx="8003232" cy="4209331"/>
          </a:xfrm>
        </p:spPr>
        <p:txBody>
          <a:bodyPr/>
          <a:lstStyle/>
          <a:p>
            <a:endParaRPr lang="ru-RU"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16832"/>
            <a:ext cx="6408712" cy="426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33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8016"/>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212776" y="548680"/>
            <a:ext cx="7931224" cy="1368152"/>
          </a:xfrm>
        </p:spPr>
        <p:txBody>
          <a:bodyPr>
            <a:noAutofit/>
          </a:bodyPr>
          <a:lstStyle/>
          <a:p>
            <a:r>
              <a:rPr lang="ru-RU" sz="2400" b="1" i="1" dirty="0">
                <a:solidFill>
                  <a:srgbClr val="002060"/>
                </a:solidFill>
                <a:latin typeface="Times New Roman" pitchFamily="18" charset="0"/>
                <a:cs typeface="Times New Roman" pitchFamily="18" charset="0"/>
              </a:rPr>
              <a:t>Береги учебники от воды и </a:t>
            </a:r>
            <a:r>
              <a:rPr lang="ru-RU" sz="2400" b="1" i="1" dirty="0" smtClean="0">
                <a:solidFill>
                  <a:srgbClr val="002060"/>
                </a:solidFill>
                <a:latin typeface="Times New Roman" pitchFamily="18" charset="0"/>
                <a:cs typeface="Times New Roman" pitchFamily="18" charset="0"/>
              </a:rPr>
              <a:t>влаги!</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 </a:t>
            </a:r>
            <a:r>
              <a:rPr lang="ru-RU" sz="2400" b="1" i="1" dirty="0">
                <a:solidFill>
                  <a:srgbClr val="002060"/>
                </a:solidFill>
                <a:latin typeface="Times New Roman" pitchFamily="18" charset="0"/>
                <a:cs typeface="Times New Roman" pitchFamily="18" charset="0"/>
              </a:rPr>
              <a:t>От </a:t>
            </a:r>
            <a:r>
              <a:rPr lang="ru-RU" sz="2400" b="1" i="1" dirty="0" smtClean="0">
                <a:solidFill>
                  <a:srgbClr val="002060"/>
                </a:solidFill>
                <a:latin typeface="Times New Roman" pitchFamily="18" charset="0"/>
                <a:cs typeface="Times New Roman" pitchFamily="18" charset="0"/>
              </a:rPr>
              <a:t>воды </a:t>
            </a:r>
            <a:r>
              <a:rPr lang="ru-RU" sz="2400" b="1" i="1" dirty="0">
                <a:solidFill>
                  <a:srgbClr val="002060"/>
                </a:solidFill>
                <a:latin typeface="Times New Roman" pitchFamily="18" charset="0"/>
                <a:cs typeface="Times New Roman" pitchFamily="18" charset="0"/>
              </a:rPr>
              <a:t>коробятся страницы, </a:t>
            </a:r>
            <a:r>
              <a:rPr lang="ru-RU" sz="2400" b="1" i="1" dirty="0" smtClean="0">
                <a:solidFill>
                  <a:srgbClr val="002060"/>
                </a:solidFill>
                <a:latin typeface="Times New Roman" pitchFamily="18" charset="0"/>
                <a:cs typeface="Times New Roman" pitchFamily="18" charset="0"/>
              </a:rPr>
              <a:t>разбухает </a:t>
            </a:r>
            <a:r>
              <a:rPr lang="ru-RU" sz="2400" b="1" i="1" dirty="0">
                <a:solidFill>
                  <a:srgbClr val="002060"/>
                </a:solidFill>
                <a:latin typeface="Times New Roman" pitchFamily="18" charset="0"/>
                <a:cs typeface="Times New Roman" pitchFamily="18" charset="0"/>
              </a:rPr>
              <a:t>и расслаивается переплёт.</a:t>
            </a:r>
            <a:br>
              <a:rPr lang="ru-RU" sz="2400" b="1" i="1" dirty="0">
                <a:solidFill>
                  <a:srgbClr val="002060"/>
                </a:solidFill>
                <a:latin typeface="Times New Roman" pitchFamily="18" charset="0"/>
                <a:cs typeface="Times New Roman" pitchFamily="18" charset="0"/>
              </a:rPr>
            </a:br>
            <a:endParaRPr lang="ru-RU" sz="2400" dirty="0">
              <a:solidFill>
                <a:srgbClr val="002060"/>
              </a:solidFill>
            </a:endParaRPr>
          </a:p>
        </p:txBody>
      </p:sp>
      <p:sp>
        <p:nvSpPr>
          <p:cNvPr id="5" name="Объект 4"/>
          <p:cNvSpPr>
            <a:spLocks noGrp="1"/>
          </p:cNvSpPr>
          <p:nvPr>
            <p:ph idx="1"/>
          </p:nvPr>
        </p:nvSpPr>
        <p:spPr>
          <a:xfrm>
            <a:off x="457200" y="1988840"/>
            <a:ext cx="8229600" cy="4137323"/>
          </a:xfrm>
        </p:spPr>
        <p:txBody>
          <a:bodyPr/>
          <a:lstStyle/>
          <a:p>
            <a:endParaRPr lang="ru-R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988840"/>
            <a:ext cx="63817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751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 y="-33327"/>
            <a:ext cx="9143168" cy="68449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5" y="1219323"/>
            <a:ext cx="7886747" cy="4339650"/>
          </a:xfrm>
          <a:prstGeom prst="rect">
            <a:avLst/>
          </a:prstGeom>
        </p:spPr>
        <p:txBody>
          <a:bodyPr wrap="square">
            <a:spAutoFit/>
          </a:bodyPr>
          <a:lstStyle/>
          <a:p>
            <a:pPr marL="342900" indent="-342900">
              <a:buFont typeface="Arial" pitchFamily="34" charset="0"/>
              <a:buChar char="•"/>
            </a:pPr>
            <a:r>
              <a:rPr lang="ru-RU" sz="2400" b="1" i="1" dirty="0">
                <a:solidFill>
                  <a:srgbClr val="002060"/>
                </a:solidFill>
                <a:latin typeface="Times New Roman" pitchFamily="18" charset="0"/>
                <a:cs typeface="Times New Roman" pitchFamily="18" charset="0"/>
              </a:rPr>
              <a:t>Получай и возвращай школьные учебники в срок, определённый графиком сдачи-получения учебников, который согласован с администрацией школы. </a:t>
            </a:r>
            <a:endParaRPr lang="ru-RU" sz="2400" b="1" i="1" dirty="0" smtClean="0">
              <a:solidFill>
                <a:srgbClr val="002060"/>
              </a:solidFill>
              <a:latin typeface="Times New Roman" pitchFamily="18" charset="0"/>
              <a:cs typeface="Times New Roman" pitchFamily="18" charset="0"/>
            </a:endParaRPr>
          </a:p>
          <a:p>
            <a:pPr marL="342900" indent="-342900">
              <a:buFont typeface="Arial" pitchFamily="34" charset="0"/>
              <a:buChar char="•"/>
            </a:pPr>
            <a:endParaRPr lang="ru-RU" sz="2400" b="1" i="1" dirty="0">
              <a:solidFill>
                <a:srgbClr val="002060"/>
              </a:solidFill>
              <a:latin typeface="Times New Roman" pitchFamily="18" charset="0"/>
              <a:cs typeface="Times New Roman" pitchFamily="18" charset="0"/>
            </a:endParaRPr>
          </a:p>
          <a:p>
            <a:pPr marL="342900" indent="-342900">
              <a:buFont typeface="Arial" pitchFamily="34" charset="0"/>
              <a:buChar char="•"/>
            </a:pPr>
            <a:r>
              <a:rPr lang="ru-RU" sz="2400" b="1" i="1" dirty="0">
                <a:solidFill>
                  <a:srgbClr val="002060"/>
                </a:solidFill>
                <a:latin typeface="Times New Roman" pitchFamily="18" charset="0"/>
                <a:cs typeface="Times New Roman" pitchFamily="18" charset="0"/>
              </a:rPr>
              <a:t>При сдаче учебника сотри все пометки</a:t>
            </a:r>
            <a:r>
              <a:rPr lang="ru-RU" sz="2400" b="1" i="1" dirty="0" smtClean="0">
                <a:solidFill>
                  <a:srgbClr val="002060"/>
                </a:solidFill>
                <a:latin typeface="Times New Roman" pitchFamily="18" charset="0"/>
                <a:cs typeface="Times New Roman" pitchFamily="18" charset="0"/>
              </a:rPr>
              <a:t>!</a:t>
            </a:r>
          </a:p>
          <a:p>
            <a:pPr marL="342900" indent="-342900">
              <a:buFont typeface="Arial" pitchFamily="34" charset="0"/>
              <a:buChar char="•"/>
            </a:pPr>
            <a:endParaRPr lang="ru-RU" sz="2400" b="1" i="1" dirty="0">
              <a:solidFill>
                <a:srgbClr val="002060"/>
              </a:solidFill>
              <a:latin typeface="Times New Roman" pitchFamily="18" charset="0"/>
              <a:cs typeface="Times New Roman" pitchFamily="18" charset="0"/>
            </a:endParaRPr>
          </a:p>
          <a:p>
            <a:pPr marL="342900" indent="-342900">
              <a:buFont typeface="Arial" pitchFamily="34" charset="0"/>
              <a:buChar char="•"/>
            </a:pPr>
            <a:r>
              <a:rPr lang="ru-RU" sz="2400" b="1" i="1" dirty="0">
                <a:solidFill>
                  <a:srgbClr val="002060"/>
                </a:solidFill>
                <a:latin typeface="Times New Roman" pitchFamily="18" charset="0"/>
                <a:cs typeface="Times New Roman" pitchFamily="18" charset="0"/>
              </a:rPr>
              <a:t>Помните о том, что учебниками после вас будут пользоваться другие ученики, и им вовсе не нужны помятые страницы и подчёркнутые только для вас цитаты из учебника. </a:t>
            </a:r>
          </a:p>
          <a:p>
            <a:endParaRPr lang="ru-RU" b="1" i="1" dirty="0">
              <a:latin typeface="Times New Roman" pitchFamily="18" charset="0"/>
              <a:cs typeface="Times New Roman" pitchFamily="18" charset="0"/>
            </a:endParaRPr>
          </a:p>
          <a:p>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4040929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8016"/>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685800" y="332657"/>
            <a:ext cx="7772400" cy="3267794"/>
          </a:xfrm>
        </p:spPr>
        <p:txBody>
          <a:bodyPr>
            <a:normAutofit/>
          </a:bodyPr>
          <a:lstStyle/>
          <a:p>
            <a:r>
              <a:rPr lang="ru-RU" b="1" i="1" dirty="0">
                <a:solidFill>
                  <a:srgbClr val="002060"/>
                </a:solidFill>
                <a:latin typeface="Times New Roman" pitchFamily="18" charset="0"/>
                <a:cs typeface="Times New Roman" pitchFamily="18" charset="0"/>
              </a:rPr>
              <a:t>Если учебник потерян или испорчен, </a:t>
            </a:r>
            <a:r>
              <a:rPr lang="ru-RU" b="1" i="1" dirty="0" smtClean="0">
                <a:solidFill>
                  <a:srgbClr val="002060"/>
                </a:solidFill>
                <a:latin typeface="Times New Roman" pitchFamily="18" charset="0"/>
                <a:cs typeface="Times New Roman" pitchFamily="18" charset="0"/>
              </a:rPr>
              <a:t/>
            </a:r>
            <a:br>
              <a:rPr lang="ru-RU" b="1" i="1" dirty="0" smtClean="0">
                <a:solidFill>
                  <a:srgbClr val="002060"/>
                </a:solidFill>
                <a:latin typeface="Times New Roman" pitchFamily="18" charset="0"/>
                <a:cs typeface="Times New Roman" pitchFamily="18" charset="0"/>
              </a:rPr>
            </a:br>
            <a:r>
              <a:rPr lang="ru-RU" b="1" i="1" dirty="0" smtClean="0">
                <a:solidFill>
                  <a:srgbClr val="002060"/>
                </a:solidFill>
                <a:latin typeface="Times New Roman" pitchFamily="18" charset="0"/>
                <a:cs typeface="Times New Roman" pitchFamily="18" charset="0"/>
              </a:rPr>
              <a:t>его </a:t>
            </a:r>
            <a:r>
              <a:rPr lang="ru-RU" b="1" i="1" dirty="0">
                <a:solidFill>
                  <a:srgbClr val="002060"/>
                </a:solidFill>
                <a:latin typeface="Times New Roman" pitchFamily="18" charset="0"/>
                <a:cs typeface="Times New Roman" pitchFamily="18" charset="0"/>
              </a:rPr>
              <a:t>нужно заменить </a:t>
            </a:r>
            <a:r>
              <a:rPr lang="ru-RU" b="1" i="1" dirty="0" smtClean="0">
                <a:solidFill>
                  <a:srgbClr val="002060"/>
                </a:solidFill>
                <a:latin typeface="Times New Roman" pitchFamily="18" charset="0"/>
                <a:cs typeface="Times New Roman" pitchFamily="18" charset="0"/>
              </a:rPr>
              <a:t>новым!</a:t>
            </a:r>
            <a:r>
              <a:rPr lang="ru-RU" b="1" i="1" dirty="0">
                <a:solidFill>
                  <a:srgbClr val="002060"/>
                </a:solidFill>
                <a:latin typeface="Times New Roman" pitchFamily="18" charset="0"/>
                <a:cs typeface="Times New Roman" pitchFamily="18" charset="0"/>
              </a:rPr>
              <a:t/>
            </a:r>
            <a:br>
              <a:rPr lang="ru-RU" b="1" i="1" dirty="0">
                <a:solidFill>
                  <a:srgbClr val="002060"/>
                </a:solidFill>
                <a:latin typeface="Times New Roman" pitchFamily="18" charset="0"/>
                <a:cs typeface="Times New Roman" pitchFamily="18" charset="0"/>
              </a:rPr>
            </a:br>
            <a:endParaRPr lang="ru-RU" dirty="0">
              <a:solidFill>
                <a:srgbClr val="002060"/>
              </a:solidFill>
            </a:endParaRPr>
          </a:p>
        </p:txBody>
      </p:sp>
      <p:sp>
        <p:nvSpPr>
          <p:cNvPr id="5" name="Подзаголовок 4"/>
          <p:cNvSpPr>
            <a:spLocks noGrp="1"/>
          </p:cNvSpPr>
          <p:nvPr>
            <p:ph type="subTitle" idx="1"/>
          </p:nvPr>
        </p:nvSpPr>
        <p:spPr/>
        <p:txBody>
          <a:bodyPr/>
          <a:lstStyle/>
          <a:p>
            <a:r>
              <a:rPr lang="ru-RU" b="1" i="1" dirty="0">
                <a:solidFill>
                  <a:srgbClr val="002060"/>
                </a:solidFill>
                <a:latin typeface="Times New Roman" pitchFamily="18" charset="0"/>
                <a:cs typeface="Times New Roman" pitchFamily="18" charset="0"/>
              </a:rPr>
              <a:t>Ответственность за сохранность учебников несут как учащиеся, так и их родители. </a:t>
            </a:r>
            <a:endParaRPr lang="ru-RU"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4619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2999" y="-1156887"/>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778098"/>
          </a:xfrm>
        </p:spPr>
        <p:txBody>
          <a:bodyPr>
            <a:normAutofit/>
          </a:bodyPr>
          <a:lstStyle/>
          <a:p>
            <a:r>
              <a:rPr lang="ru-RU" sz="3600" b="1" i="1" dirty="0">
                <a:solidFill>
                  <a:srgbClr val="002060"/>
                </a:solidFill>
                <a:latin typeface="Times New Roman" pitchFamily="18" charset="0"/>
                <a:cs typeface="Times New Roman" pitchFamily="18" charset="0"/>
              </a:rPr>
              <a:t>Помни!</a:t>
            </a:r>
            <a:endParaRPr lang="ru-RU" sz="3600" dirty="0">
              <a:solidFill>
                <a:srgbClr val="002060"/>
              </a:solidFill>
            </a:endParaRPr>
          </a:p>
        </p:txBody>
      </p:sp>
      <p:sp>
        <p:nvSpPr>
          <p:cNvPr id="5" name="Объект 4"/>
          <p:cNvSpPr>
            <a:spLocks noGrp="1"/>
          </p:cNvSpPr>
          <p:nvPr>
            <p:ph idx="1"/>
          </p:nvPr>
        </p:nvSpPr>
        <p:spPr>
          <a:xfrm>
            <a:off x="395536" y="1340768"/>
            <a:ext cx="8157592" cy="4813995"/>
          </a:xfrm>
        </p:spPr>
        <p:txBody>
          <a:bodyPr>
            <a:normAutofit fontScale="47500" lnSpcReduction="20000"/>
          </a:bodyPr>
          <a:lstStyle/>
          <a:p>
            <a:r>
              <a:rPr lang="ru-RU" sz="5100" b="1" i="1" dirty="0">
                <a:solidFill>
                  <a:srgbClr val="002060"/>
                </a:solidFill>
                <a:latin typeface="Times New Roman" pitchFamily="18" charset="0"/>
                <a:cs typeface="Times New Roman" pitchFamily="18" charset="0"/>
              </a:rPr>
              <a:t>При получении учебника в библиотеке его необходимо внимательно просмотреть. Если он имеет небольшие повреждения, их надо устранить. При обнаружении крупных дефектов сообщить об этом библиотекарю, который опишет дефект на последней странице учебника, чтобы знать, что настоящий владелец не имеет отношения к его порче.</a:t>
            </a:r>
          </a:p>
          <a:p>
            <a:r>
              <a:rPr lang="ru-RU" sz="5100" b="1" i="1" dirty="0">
                <a:solidFill>
                  <a:srgbClr val="002060"/>
                </a:solidFill>
                <a:latin typeface="Times New Roman" pitchFamily="18" charset="0"/>
                <a:cs typeface="Times New Roman" pitchFamily="18" charset="0"/>
              </a:rPr>
              <a:t>В конце учебного года претензии о недочётах не принимаются и вина возлагается на учащегося.</a:t>
            </a:r>
          </a:p>
          <a:p>
            <a:r>
              <a:rPr lang="ru-RU" sz="5100" b="1" i="1" dirty="0">
                <a:solidFill>
                  <a:srgbClr val="002060"/>
                </a:solidFill>
                <a:latin typeface="Times New Roman" pitchFamily="18" charset="0"/>
                <a:cs typeface="Times New Roman" pitchFamily="18" charset="0"/>
              </a:rPr>
              <a:t>Учащиеся, не выполняющие требований по сохранности учебников, по решению экспертной комиссии могут быть лишены права пользования фондом школьной библиотеки, а обязанности по обеспечению учебниками могут быть возложены на родителей.</a:t>
            </a:r>
          </a:p>
          <a:p>
            <a:endParaRPr lang="ru-RU" dirty="0">
              <a:solidFill>
                <a:srgbClr val="002060"/>
              </a:solidFill>
            </a:endParaRPr>
          </a:p>
        </p:txBody>
      </p:sp>
    </p:spTree>
    <p:extLst>
      <p:ext uri="{BB962C8B-B14F-4D97-AF65-F5344CB8AC3E}">
        <p14:creationId xmlns:p14="http://schemas.microsoft.com/office/powerpoint/2010/main" val="504219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3"/>
          <p:cNvSpPr>
            <a:spLocks noGrp="1"/>
          </p:cNvSpPr>
          <p:nvPr>
            <p:ph type="title"/>
          </p:nvPr>
        </p:nvSpPr>
        <p:spPr>
          <a:xfrm>
            <a:off x="722313" y="4797152"/>
            <a:ext cx="7772400" cy="1224136"/>
          </a:xfrm>
        </p:spPr>
        <p:txBody>
          <a:bodyPr>
            <a:normAutofit/>
          </a:bodyPr>
          <a:lstStyle/>
          <a:p>
            <a:pPr algn="ctr"/>
            <a:r>
              <a:rPr lang="ru-RU" sz="2000" i="1" dirty="0" smtClean="0">
                <a:solidFill>
                  <a:srgbClr val="002060"/>
                </a:solidFill>
                <a:latin typeface="Times New Roman" pitchFamily="18" charset="0"/>
                <a:cs typeface="Times New Roman" pitchFamily="18" charset="0"/>
              </a:rPr>
              <a:t>Обверни учебник! </a:t>
            </a:r>
            <a:br>
              <a:rPr lang="ru-RU" sz="2000" i="1" dirty="0" smtClean="0">
                <a:solidFill>
                  <a:srgbClr val="002060"/>
                </a:solidFill>
                <a:latin typeface="Times New Roman" pitchFamily="18" charset="0"/>
                <a:cs typeface="Times New Roman" pitchFamily="18" charset="0"/>
              </a:rPr>
            </a:br>
            <a:r>
              <a:rPr lang="ru-RU" sz="2000" i="1" dirty="0" smtClean="0">
                <a:solidFill>
                  <a:srgbClr val="002060"/>
                </a:solidFill>
                <a:latin typeface="Times New Roman" pitchFamily="18" charset="0"/>
                <a:cs typeface="Times New Roman" pitchFamily="18" charset="0"/>
              </a:rPr>
              <a:t>Подбери обложку в соответствии с размером учебника!</a:t>
            </a:r>
            <a:endParaRPr lang="ru-RU" sz="2000" i="1" dirty="0">
              <a:solidFill>
                <a:srgbClr val="002060"/>
              </a:solidFill>
              <a:latin typeface="Times New Roman" pitchFamily="18" charset="0"/>
              <a:cs typeface="Times New Roman" pitchFamily="18" charset="0"/>
            </a:endParaRPr>
          </a:p>
        </p:txBody>
      </p:sp>
      <p:sp>
        <p:nvSpPr>
          <p:cNvPr id="15" name="Текст 14"/>
          <p:cNvSpPr>
            <a:spLocks noGrp="1"/>
          </p:cNvSpPr>
          <p:nvPr>
            <p:ph type="body" idx="1"/>
          </p:nvPr>
        </p:nvSpPr>
        <p:spPr/>
        <p:txBody>
          <a:bodyPr/>
          <a:lstStyle/>
          <a:p>
            <a:endParaRPr lang="ru-RU" dirty="0"/>
          </a:p>
        </p:txBody>
      </p:sp>
      <p:pic>
        <p:nvPicPr>
          <p:cNvPr id="13" name="Picture 2" descr="C:\Users\1\Desktop\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51" y="908720"/>
            <a:ext cx="780878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3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32379" y="-1153023"/>
            <a:ext cx="687804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274638"/>
            <a:ext cx="8229600" cy="922114"/>
          </a:xfrm>
        </p:spPr>
        <p:txBody>
          <a:bodyPr>
            <a:noAutofit/>
          </a:bodyPr>
          <a:lstStyle/>
          <a:p>
            <a:r>
              <a:rPr lang="ru-RU" sz="2400" b="1" i="1" dirty="0" smtClean="0">
                <a:solidFill>
                  <a:srgbClr val="002060"/>
                </a:solidFill>
                <a:latin typeface="Times New Roman" pitchFamily="18" charset="0"/>
                <a:cs typeface="Times New Roman" pitchFamily="18" charset="0"/>
              </a:rPr>
              <a:t>Критерий состояния </a:t>
            </a:r>
            <a:r>
              <a:rPr lang="ru-RU" sz="2400" b="1" i="1" dirty="0">
                <a:solidFill>
                  <a:srgbClr val="002060"/>
                </a:solidFill>
                <a:latin typeface="Times New Roman" pitchFamily="18" charset="0"/>
                <a:cs typeface="Times New Roman" pitchFamily="18" charset="0"/>
              </a:rPr>
              <a:t>учебников </a:t>
            </a:r>
            <a:r>
              <a:rPr lang="ru-RU" sz="2400" b="1" i="1" dirty="0" smtClean="0">
                <a:solidFill>
                  <a:srgbClr val="002060"/>
                </a:solidFill>
                <a:latin typeface="Times New Roman" pitchFamily="18" charset="0"/>
                <a:cs typeface="Times New Roman" pitchFamily="18" charset="0"/>
              </a:rPr>
              <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первого </a:t>
            </a:r>
            <a:r>
              <a:rPr lang="ru-RU" sz="2400" b="1" i="1" dirty="0">
                <a:solidFill>
                  <a:srgbClr val="002060"/>
                </a:solidFill>
                <a:latin typeface="Times New Roman" pitchFamily="18" charset="0"/>
                <a:cs typeface="Times New Roman" pitchFamily="18" charset="0"/>
              </a:rPr>
              <a:t>года пользования</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p>
        </p:txBody>
      </p:sp>
      <p:sp>
        <p:nvSpPr>
          <p:cNvPr id="5" name="Объект 4"/>
          <p:cNvSpPr>
            <a:spLocks noGrp="1"/>
          </p:cNvSpPr>
          <p:nvPr>
            <p:ph idx="1"/>
          </p:nvPr>
        </p:nvSpPr>
        <p:spPr>
          <a:xfrm>
            <a:off x="456601" y="1412776"/>
            <a:ext cx="8229600" cy="4929411"/>
          </a:xfrm>
        </p:spPr>
        <p:txBody>
          <a:bodyPr>
            <a:normAutofit fontScale="70000" lnSpcReduction="20000"/>
          </a:bodyPr>
          <a:lstStyle/>
          <a:p>
            <a:r>
              <a:rPr lang="ru-RU" b="1" i="1" dirty="0">
                <a:solidFill>
                  <a:srgbClr val="002060"/>
                </a:solidFill>
                <a:latin typeface="Times New Roman" pitchFamily="18" charset="0"/>
                <a:cs typeface="Times New Roman" pitchFamily="18" charset="0"/>
              </a:rPr>
              <a:t>«5» - отличный - выставляется за книгу, в которой нет никаких помарок, разорванных страниц, углы не загнуты. Книга должна быть обернута и иметь закладку.</a:t>
            </a:r>
          </a:p>
          <a:p>
            <a:r>
              <a:rPr lang="ru-RU" b="1" i="1" dirty="0">
                <a:solidFill>
                  <a:srgbClr val="002060"/>
                </a:solidFill>
                <a:latin typeface="Times New Roman" pitchFamily="18" charset="0"/>
                <a:cs typeface="Times New Roman" pitchFamily="18" charset="0"/>
              </a:rPr>
              <a:t>«4» - добрый - выставляется, если обложка немного загрязнена, либо нет закладки. В книге есть небольшие помарки.</a:t>
            </a:r>
          </a:p>
          <a:p>
            <a:pPr marL="0" indent="0">
              <a:buNone/>
            </a:pPr>
            <a:r>
              <a:rPr lang="ru-RU" b="1" i="1" dirty="0">
                <a:solidFill>
                  <a:srgbClr val="002060"/>
                </a:solidFill>
                <a:latin typeface="Times New Roman" pitchFamily="18" charset="0"/>
                <a:cs typeface="Times New Roman" pitchFamily="18" charset="0"/>
              </a:rPr>
              <a:t> </a:t>
            </a:r>
          </a:p>
          <a:p>
            <a:r>
              <a:rPr lang="ru-RU" b="1" i="1" dirty="0">
                <a:solidFill>
                  <a:srgbClr val="002060"/>
                </a:solidFill>
                <a:latin typeface="Times New Roman" pitchFamily="18" charset="0"/>
                <a:cs typeface="Times New Roman" pitchFamily="18" charset="0"/>
              </a:rPr>
              <a:t>«3» - удовлетворительное - выставляется, если отдельные страницы загрязнены, некоторые страницы вырваны из книги или разорваны, то есть учебник сохранен плохо, но он пригоден для использования.</a:t>
            </a:r>
          </a:p>
          <a:p>
            <a:pPr marL="0" indent="0">
              <a:buNone/>
            </a:pPr>
            <a:r>
              <a:rPr lang="ru-RU" b="1" i="1" dirty="0">
                <a:solidFill>
                  <a:srgbClr val="002060"/>
                </a:solidFill>
                <a:latin typeface="Times New Roman" pitchFamily="18" charset="0"/>
                <a:cs typeface="Times New Roman" pitchFamily="18" charset="0"/>
              </a:rPr>
              <a:t> </a:t>
            </a:r>
          </a:p>
          <a:p>
            <a:r>
              <a:rPr lang="ru-RU" b="1" i="1" dirty="0">
                <a:solidFill>
                  <a:srgbClr val="002060"/>
                </a:solidFill>
                <a:latin typeface="Times New Roman" pitchFamily="18" charset="0"/>
                <a:cs typeface="Times New Roman" pitchFamily="18" charset="0"/>
              </a:rPr>
              <a:t>«2» - неудовлетворительное - выставляется, если испорчено много страниц, Книга не обернута, нет закладки, блок выпадает из обложк</a:t>
            </a:r>
            <a:r>
              <a:rPr lang="ru-RU" b="1" i="1" dirty="0">
                <a:latin typeface="Times New Roman" pitchFamily="18" charset="0"/>
                <a:cs typeface="Times New Roman" pitchFamily="18" charset="0"/>
              </a:rPr>
              <a:t>и, книгой пользоваться нельзя.</a:t>
            </a:r>
          </a:p>
          <a:p>
            <a:pPr marL="0" indent="0">
              <a:buNone/>
            </a:pPr>
            <a:r>
              <a:rPr lang="ru-RU" b="1" i="1" dirty="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2422332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a:xfrm>
            <a:off x="468706" y="1772816"/>
            <a:ext cx="8229600" cy="4525963"/>
          </a:xfrm>
        </p:spPr>
        <p:txBody>
          <a:bodyPr>
            <a:normAutofit fontScale="55000" lnSpcReduction="20000"/>
          </a:bodyPr>
          <a:lstStyle/>
          <a:p>
            <a:r>
              <a:rPr lang="ru-RU" b="1" dirty="0">
                <a:solidFill>
                  <a:srgbClr val="002060"/>
                </a:solidFill>
                <a:latin typeface="Times New Roman" pitchFamily="18" charset="0"/>
                <a:cs typeface="Times New Roman" pitchFamily="18" charset="0"/>
              </a:rPr>
              <a:t>«5» - отличный - учебник, который был в употреблении, но не имеет </a:t>
            </a:r>
            <a:r>
              <a:rPr lang="ru-RU" b="1" i="1" dirty="0">
                <a:solidFill>
                  <a:srgbClr val="002060"/>
                </a:solidFill>
                <a:latin typeface="Times New Roman" pitchFamily="18" charset="0"/>
                <a:cs typeface="Times New Roman" pitchFamily="18" charset="0"/>
              </a:rPr>
              <a:t>повреждений и помарок.</a:t>
            </a:r>
          </a:p>
          <a:p>
            <a:pPr marL="0" indent="0">
              <a:buNone/>
            </a:pPr>
            <a:r>
              <a:rPr lang="ru-RU" b="1" i="1" dirty="0">
                <a:solidFill>
                  <a:srgbClr val="002060"/>
                </a:solidFill>
                <a:latin typeface="Times New Roman" pitchFamily="18" charset="0"/>
                <a:cs typeface="Times New Roman" pitchFamily="18" charset="0"/>
              </a:rPr>
              <a:t> </a:t>
            </a:r>
          </a:p>
          <a:p>
            <a:r>
              <a:rPr lang="ru-RU" b="1" i="1" dirty="0">
                <a:solidFill>
                  <a:srgbClr val="002060"/>
                </a:solidFill>
                <a:latin typeface="Times New Roman" pitchFamily="18" charset="0"/>
                <a:cs typeface="Times New Roman" pitchFamily="18" charset="0"/>
              </a:rPr>
              <a:t>«4» - добрый - учебник, который имеет незначительные повреждения или помарки, если в предыдущие годы была выставлена ??эта оценка и сохранен в таком состоянии.</a:t>
            </a:r>
          </a:p>
          <a:p>
            <a:r>
              <a:rPr lang="ru-RU" b="1" i="1" dirty="0">
                <a:solidFill>
                  <a:srgbClr val="002060"/>
                </a:solidFill>
                <a:latin typeface="Times New Roman" pitchFamily="18" charset="0"/>
                <a:cs typeface="Times New Roman" pitchFamily="18" charset="0"/>
              </a:rPr>
              <a:t>При незначительном износе, или если книга не обернута, без закладки, оценка на балл снижается.</a:t>
            </a:r>
          </a:p>
          <a:p>
            <a:pPr marL="0" indent="0">
              <a:buNone/>
            </a:pPr>
            <a:r>
              <a:rPr lang="ru-RU" b="1" i="1" dirty="0">
                <a:solidFill>
                  <a:srgbClr val="002060"/>
                </a:solidFill>
                <a:latin typeface="Times New Roman" pitchFamily="18" charset="0"/>
                <a:cs typeface="Times New Roman" pitchFamily="18" charset="0"/>
              </a:rPr>
              <a:t> </a:t>
            </a:r>
          </a:p>
          <a:p>
            <a:r>
              <a:rPr lang="ru-RU" b="1" i="1" dirty="0">
                <a:solidFill>
                  <a:srgbClr val="002060"/>
                </a:solidFill>
                <a:latin typeface="Times New Roman" pitchFamily="18" charset="0"/>
                <a:cs typeface="Times New Roman" pitchFamily="18" charset="0"/>
              </a:rPr>
              <a:t>«3» - удовлетворительное - учебник, который имеет повреждения и помарки, но для пользования. Если за сохранение учебника, выставляется оценка «3» и ученик, пользуется учебником, сохранил его и даже отремонтировал, оценка сохраняется, а ученика необходимо отметить благодарностью и на следующий год выдать новые учебники.</a:t>
            </a:r>
          </a:p>
          <a:p>
            <a:pPr marL="0" indent="0">
              <a:buNone/>
            </a:pPr>
            <a:r>
              <a:rPr lang="ru-RU" b="1" i="1" dirty="0">
                <a:solidFill>
                  <a:srgbClr val="002060"/>
                </a:solidFill>
                <a:latin typeface="Times New Roman" pitchFamily="18" charset="0"/>
                <a:cs typeface="Times New Roman" pitchFamily="18" charset="0"/>
              </a:rPr>
              <a:t> </a:t>
            </a:r>
          </a:p>
          <a:p>
            <a:r>
              <a:rPr lang="ru-RU" b="1" i="1" dirty="0">
                <a:solidFill>
                  <a:srgbClr val="002060"/>
                </a:solidFill>
                <a:latin typeface="Times New Roman" pitchFamily="18" charset="0"/>
                <a:cs typeface="Times New Roman" pitchFamily="18" charset="0"/>
              </a:rPr>
              <a:t>«2» - неудовлетворительное - учебник, который имеет значительные повреждения и помарки, непригоден для использования.</a:t>
            </a:r>
          </a:p>
          <a:p>
            <a:endParaRPr lang="ru-RU" sz="1200" i="1" dirty="0">
              <a:solidFill>
                <a:srgbClr val="002060"/>
              </a:solidFill>
            </a:endParaRPr>
          </a:p>
          <a:p>
            <a:endParaRPr lang="ru-RU" dirty="0"/>
          </a:p>
        </p:txBody>
      </p:sp>
      <p:sp>
        <p:nvSpPr>
          <p:cNvPr id="7" name="Заголовок 1"/>
          <p:cNvSpPr>
            <a:spLocks noGrp="1"/>
          </p:cNvSpPr>
          <p:nvPr>
            <p:ph type="title"/>
          </p:nvPr>
        </p:nvSpPr>
        <p:spPr>
          <a:xfrm>
            <a:off x="468706" y="260648"/>
            <a:ext cx="8229600" cy="1152128"/>
          </a:xfrm>
        </p:spPr>
        <p:txBody>
          <a:bodyPr>
            <a:noAutofit/>
          </a:bodyPr>
          <a:lstStyle/>
          <a:p>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3200" b="1" i="1" dirty="0" smtClean="0">
                <a:solidFill>
                  <a:srgbClr val="002060"/>
                </a:solidFill>
                <a:latin typeface="Times New Roman" pitchFamily="18" charset="0"/>
                <a:cs typeface="Times New Roman" pitchFamily="18" charset="0"/>
              </a:rPr>
              <a:t>Критерий </a:t>
            </a:r>
            <a:r>
              <a:rPr lang="ru-RU" sz="3200" b="1" i="1" dirty="0" smtClean="0">
                <a:solidFill>
                  <a:srgbClr val="002060"/>
                </a:solidFill>
                <a:latin typeface="Times New Roman" pitchFamily="18" charset="0"/>
                <a:cs typeface="Times New Roman" pitchFamily="18" charset="0"/>
              </a:rPr>
              <a:t>состояния учебников</a:t>
            </a:r>
            <a:br>
              <a:rPr lang="ru-RU" sz="3200" b="1" i="1" dirty="0" smtClean="0">
                <a:solidFill>
                  <a:srgbClr val="002060"/>
                </a:solidFill>
                <a:latin typeface="Times New Roman" pitchFamily="18" charset="0"/>
                <a:cs typeface="Times New Roman" pitchFamily="18" charset="0"/>
              </a:rPr>
            </a:br>
            <a:r>
              <a:rPr lang="ru-RU" sz="3200" b="1" i="1" dirty="0" smtClean="0">
                <a:solidFill>
                  <a:srgbClr val="002060"/>
                </a:solidFill>
                <a:latin typeface="Times New Roman" pitchFamily="18" charset="0"/>
                <a:cs typeface="Times New Roman" pitchFamily="18" charset="0"/>
              </a:rPr>
              <a:t> </a:t>
            </a:r>
            <a:r>
              <a:rPr lang="ru-RU" sz="3200" b="1" i="1" dirty="0">
                <a:solidFill>
                  <a:srgbClr val="002060"/>
                </a:solidFill>
                <a:latin typeface="Times New Roman" pitchFamily="18" charset="0"/>
                <a:cs typeface="Times New Roman" pitchFamily="18" charset="0"/>
              </a:rPr>
              <a:t>2-го, 3-го, 4-го </a:t>
            </a:r>
            <a:r>
              <a:rPr lang="ru-RU" sz="3200" b="1" i="1" dirty="0" smtClean="0">
                <a:solidFill>
                  <a:srgbClr val="002060"/>
                </a:solidFill>
                <a:latin typeface="Times New Roman" pitchFamily="18" charset="0"/>
                <a:cs typeface="Times New Roman" pitchFamily="18" charset="0"/>
              </a:rPr>
              <a:t>года </a:t>
            </a:r>
            <a:r>
              <a:rPr lang="ru-RU" sz="3200" b="1" i="1" dirty="0">
                <a:solidFill>
                  <a:srgbClr val="002060"/>
                </a:solidFill>
                <a:latin typeface="Times New Roman" pitchFamily="18" charset="0"/>
                <a:cs typeface="Times New Roman" pitchFamily="18" charset="0"/>
              </a:rPr>
              <a:t>пользования</a:t>
            </a: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endParaRPr lang="ru-RU" sz="3200" dirty="0">
              <a:solidFill>
                <a:srgbClr val="002060"/>
              </a:solidFill>
            </a:endParaRPr>
          </a:p>
        </p:txBody>
      </p:sp>
    </p:spTree>
    <p:extLst>
      <p:ext uri="{BB962C8B-B14F-4D97-AF65-F5344CB8AC3E}">
        <p14:creationId xmlns:p14="http://schemas.microsoft.com/office/powerpoint/2010/main" val="88752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2" y="0"/>
            <a:ext cx="915976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200" b="1" i="1" dirty="0">
                <a:solidFill>
                  <a:srgbClr val="002060"/>
                </a:solidFill>
                <a:latin typeface="Times New Roman" pitchFamily="18" charset="0"/>
                <a:cs typeface="Times New Roman" pitchFamily="18" charset="0"/>
              </a:rPr>
              <a:t>Состав комиссии по экспертизе учебников</a:t>
            </a:r>
            <a:endParaRPr lang="ru-RU" sz="3200" dirty="0">
              <a:solidFill>
                <a:srgbClr val="002060"/>
              </a:solidFill>
            </a:endParaRPr>
          </a:p>
        </p:txBody>
      </p:sp>
      <p:sp>
        <p:nvSpPr>
          <p:cNvPr id="5" name="Объект 4"/>
          <p:cNvSpPr>
            <a:spLocks noGrp="1"/>
          </p:cNvSpPr>
          <p:nvPr>
            <p:ph idx="1"/>
          </p:nvPr>
        </p:nvSpPr>
        <p:spPr/>
        <p:txBody>
          <a:bodyPr/>
          <a:lstStyle/>
          <a:p>
            <a:r>
              <a:rPr lang="ru-RU" b="1" i="1" dirty="0" err="1">
                <a:solidFill>
                  <a:srgbClr val="002060"/>
                </a:solidFill>
                <a:latin typeface="Times New Roman" pitchFamily="18" charset="0"/>
                <a:cs typeface="Times New Roman" pitchFamily="18" charset="0"/>
              </a:rPr>
              <a:t>Скачкова</a:t>
            </a:r>
            <a:r>
              <a:rPr lang="ru-RU" b="1" i="1" dirty="0">
                <a:solidFill>
                  <a:srgbClr val="002060"/>
                </a:solidFill>
                <a:latin typeface="Times New Roman" pitchFamily="18" charset="0"/>
                <a:cs typeface="Times New Roman" pitchFamily="18" charset="0"/>
              </a:rPr>
              <a:t> Н.Ф. – зам. директора по АХЧ, </a:t>
            </a:r>
          </a:p>
          <a:p>
            <a:r>
              <a:rPr lang="ru-RU" b="1" i="1" dirty="0" err="1">
                <a:solidFill>
                  <a:srgbClr val="002060"/>
                </a:solidFill>
                <a:latin typeface="Times New Roman" pitchFamily="18" charset="0"/>
                <a:cs typeface="Times New Roman" pitchFamily="18" charset="0"/>
              </a:rPr>
              <a:t>Чернышова</a:t>
            </a:r>
            <a:r>
              <a:rPr lang="ru-RU" b="1" i="1" dirty="0">
                <a:solidFill>
                  <a:srgbClr val="002060"/>
                </a:solidFill>
                <a:latin typeface="Times New Roman" pitchFamily="18" charset="0"/>
                <a:cs typeface="Times New Roman" pitchFamily="18" charset="0"/>
              </a:rPr>
              <a:t> Ж.В. – член родительского комитета школы, </a:t>
            </a:r>
            <a:r>
              <a:rPr lang="ru-RU" b="1" i="1" dirty="0" smtClean="0">
                <a:solidFill>
                  <a:srgbClr val="002060"/>
                </a:solidFill>
                <a:latin typeface="Times New Roman" pitchFamily="18" charset="0"/>
                <a:cs typeface="Times New Roman" pitchFamily="18" charset="0"/>
              </a:rPr>
              <a:t>председатель </a:t>
            </a:r>
            <a:r>
              <a:rPr lang="ru-RU" b="1" i="1" dirty="0">
                <a:solidFill>
                  <a:srgbClr val="002060"/>
                </a:solidFill>
                <a:latin typeface="Times New Roman" pitchFamily="18" charset="0"/>
                <a:cs typeface="Times New Roman" pitchFamily="18" charset="0"/>
              </a:rPr>
              <a:t>комиссии,</a:t>
            </a:r>
          </a:p>
          <a:p>
            <a:r>
              <a:rPr lang="ru-RU" b="1" i="1" dirty="0">
                <a:solidFill>
                  <a:srgbClr val="002060"/>
                </a:solidFill>
                <a:latin typeface="Times New Roman" pitchFamily="18" charset="0"/>
                <a:cs typeface="Times New Roman" pitchFamily="18" charset="0"/>
              </a:rPr>
              <a:t>Киселёва Н.А. – член Совета школы,</a:t>
            </a:r>
          </a:p>
          <a:p>
            <a:r>
              <a:rPr lang="ru-RU" b="1" i="1" dirty="0" err="1">
                <a:solidFill>
                  <a:srgbClr val="002060"/>
                </a:solidFill>
                <a:latin typeface="Times New Roman" pitchFamily="18" charset="0"/>
                <a:cs typeface="Times New Roman" pitchFamily="18" charset="0"/>
              </a:rPr>
              <a:t>Пикан</a:t>
            </a:r>
            <a:r>
              <a:rPr lang="ru-RU" b="1" i="1" dirty="0">
                <a:solidFill>
                  <a:srgbClr val="002060"/>
                </a:solidFill>
                <a:latin typeface="Times New Roman" pitchFamily="18" charset="0"/>
                <a:cs typeface="Times New Roman" pitchFamily="18" charset="0"/>
              </a:rPr>
              <a:t> Е.С. – бухгалтер, </a:t>
            </a:r>
            <a:endParaRPr lang="ru-RU" b="1" i="1" dirty="0" smtClean="0">
              <a:solidFill>
                <a:srgbClr val="002060"/>
              </a:solidFill>
              <a:latin typeface="Times New Roman" pitchFamily="18" charset="0"/>
              <a:cs typeface="Times New Roman" pitchFamily="18" charset="0"/>
            </a:endParaRPr>
          </a:p>
          <a:p>
            <a:r>
              <a:rPr lang="ru-RU" b="1" i="1" dirty="0" smtClean="0">
                <a:solidFill>
                  <a:srgbClr val="002060"/>
                </a:solidFill>
                <a:latin typeface="Times New Roman" pitchFamily="18" charset="0"/>
                <a:cs typeface="Times New Roman" pitchFamily="18" charset="0"/>
              </a:rPr>
              <a:t>Шибаева </a:t>
            </a:r>
            <a:r>
              <a:rPr lang="ru-RU" b="1" i="1" dirty="0">
                <a:solidFill>
                  <a:srgbClr val="002060"/>
                </a:solidFill>
                <a:latin typeface="Times New Roman" pitchFamily="18" charset="0"/>
                <a:cs typeface="Times New Roman" pitchFamily="18" charset="0"/>
              </a:rPr>
              <a:t>З.А. – педагог-библиотекарь ИБЦ.</a:t>
            </a:r>
            <a:endParaRPr lang="ru-RU" dirty="0">
              <a:solidFill>
                <a:srgbClr val="002060"/>
              </a:solidFill>
            </a:endParaRPr>
          </a:p>
        </p:txBody>
      </p:sp>
    </p:spTree>
    <p:extLst>
      <p:ext uri="{BB962C8B-B14F-4D97-AF65-F5344CB8AC3E}">
        <p14:creationId xmlns:p14="http://schemas.microsoft.com/office/powerpoint/2010/main" val="3401460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685800" y="764705"/>
            <a:ext cx="7772400" cy="1728191"/>
          </a:xfrm>
        </p:spPr>
        <p:txBody>
          <a:bodyPr/>
          <a:lstStyle/>
          <a:p>
            <a:r>
              <a:rPr lang="ru-RU" b="1" i="1" dirty="0" smtClean="0">
                <a:solidFill>
                  <a:srgbClr val="002060"/>
                </a:solidFill>
                <a:latin typeface="Times New Roman" pitchFamily="18" charset="0"/>
                <a:cs typeface="Times New Roman" pitchFamily="18" charset="0"/>
              </a:rPr>
              <a:t>Срок службы учебников минимум 5 лет</a:t>
            </a:r>
            <a:r>
              <a:rPr lang="ru-RU" dirty="0" smtClean="0">
                <a:solidFill>
                  <a:srgbClr val="002060"/>
                </a:solidFill>
              </a:rPr>
              <a:t>.</a:t>
            </a:r>
            <a:endParaRPr lang="ru-RU" dirty="0">
              <a:solidFill>
                <a:srgbClr val="002060"/>
              </a:solidFill>
            </a:endParaRPr>
          </a:p>
        </p:txBody>
      </p:sp>
      <p:sp>
        <p:nvSpPr>
          <p:cNvPr id="5" name="Подзаголовок 4"/>
          <p:cNvSpPr>
            <a:spLocks noGrp="1"/>
          </p:cNvSpPr>
          <p:nvPr>
            <p:ph type="subTitle" idx="1"/>
          </p:nvPr>
        </p:nvSpPr>
        <p:spPr/>
        <p:txBody>
          <a:bodyPr>
            <a:normAutofit/>
          </a:bodyPr>
          <a:lstStyle/>
          <a:p>
            <a:pPr>
              <a:spcBef>
                <a:spcPct val="0"/>
              </a:spcBef>
            </a:pPr>
            <a:r>
              <a:rPr lang="ru-RU" sz="4400" b="1" i="1" dirty="0">
                <a:solidFill>
                  <a:srgbClr val="002060"/>
                </a:solidFill>
                <a:latin typeface="Times New Roman" pitchFamily="18" charset="0"/>
                <a:ea typeface="+mj-ea"/>
                <a:cs typeface="Times New Roman" pitchFamily="18" charset="0"/>
              </a:rPr>
              <a:t>Берегите учебники!</a:t>
            </a:r>
            <a:endParaRPr lang="ru-RU" sz="4400" b="1" i="1" dirty="0">
              <a:solidFill>
                <a:srgbClr val="00206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599593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476672"/>
            <a:ext cx="8229600" cy="4104456"/>
          </a:xfrm>
        </p:spPr>
        <p:txBody>
          <a:bodyPr/>
          <a:lstStyle/>
          <a:p>
            <a:r>
              <a:rPr lang="ru-RU" b="1" i="1" dirty="0" smtClean="0">
                <a:solidFill>
                  <a:srgbClr val="002060"/>
                </a:solidFill>
                <a:latin typeface="Times New Roman" pitchFamily="18" charset="0"/>
                <a:cs typeface="Times New Roman" pitchFamily="18" charset="0"/>
              </a:rPr>
              <a:t>Спасибо за внимание!</a:t>
            </a:r>
            <a:endParaRPr lang="ru-RU"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4216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
            <a:ext cx="916701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p:txBody>
          <a:bodyPr/>
          <a:lstStyle/>
          <a:p>
            <a:r>
              <a:rPr lang="ru-RU" b="1" i="1" dirty="0">
                <a:solidFill>
                  <a:srgbClr val="7030A0"/>
                </a:solidFill>
                <a:latin typeface="Times New Roman" pitchFamily="18" charset="0"/>
                <a:cs typeface="Times New Roman" pitchFamily="18" charset="0"/>
              </a:rPr>
              <a:t>Пользуйся закладкой!</a:t>
            </a:r>
            <a:endParaRPr lang="ru-RU" dirty="0"/>
          </a:p>
        </p:txBody>
      </p:sp>
      <p:sp>
        <p:nvSpPr>
          <p:cNvPr id="8" name="Текст 7"/>
          <p:cNvSpPr>
            <a:spLocks noGrp="1"/>
          </p:cNvSpPr>
          <p:nvPr>
            <p:ph type="body" idx="1"/>
          </p:nvPr>
        </p:nvSpPr>
        <p:spPr>
          <a:xfrm>
            <a:off x="457200" y="1268760"/>
            <a:ext cx="4040188" cy="906115"/>
          </a:xfrm>
        </p:spPr>
        <p:txBody>
          <a:bodyPr/>
          <a:lstStyle/>
          <a:p>
            <a:r>
              <a:rPr lang="ru-RU" i="1" dirty="0">
                <a:solidFill>
                  <a:srgbClr val="7030A0"/>
                </a:solidFill>
                <a:latin typeface="Times New Roman" pitchFamily="18" charset="0"/>
                <a:cs typeface="Times New Roman" pitchFamily="18" charset="0"/>
              </a:rPr>
              <a:t>Закладка-</a:t>
            </a:r>
            <a:r>
              <a:rPr lang="ru-RU" i="1" dirty="0" err="1">
                <a:solidFill>
                  <a:srgbClr val="7030A0"/>
                </a:solidFill>
                <a:latin typeface="Times New Roman" pitchFamily="18" charset="0"/>
                <a:cs typeface="Times New Roman" pitchFamily="18" charset="0"/>
              </a:rPr>
              <a:t>ляссе</a:t>
            </a:r>
            <a:endParaRPr lang="ru-RU" i="1" dirty="0">
              <a:solidFill>
                <a:srgbClr val="7030A0"/>
              </a:solidFill>
              <a:latin typeface="Times New Roman" pitchFamily="18" charset="0"/>
              <a:cs typeface="Times New Roman" pitchFamily="18" charset="0"/>
            </a:endParaRPr>
          </a:p>
          <a:p>
            <a:endParaRPr lang="ru-RU" dirty="0"/>
          </a:p>
        </p:txBody>
      </p:sp>
      <p:sp>
        <p:nvSpPr>
          <p:cNvPr id="10" name="Текст 9"/>
          <p:cNvSpPr>
            <a:spLocks noGrp="1"/>
          </p:cNvSpPr>
          <p:nvPr>
            <p:ph type="body" sz="quarter" idx="3"/>
          </p:nvPr>
        </p:nvSpPr>
        <p:spPr>
          <a:xfrm>
            <a:off x="4645025" y="1268760"/>
            <a:ext cx="4041775" cy="906115"/>
          </a:xfrm>
        </p:spPr>
        <p:txBody>
          <a:bodyPr/>
          <a:lstStyle/>
          <a:p>
            <a:r>
              <a:rPr lang="ru-RU" i="1" dirty="0">
                <a:solidFill>
                  <a:srgbClr val="7030A0"/>
                </a:solidFill>
                <a:latin typeface="Times New Roman" pitchFamily="18" charset="0"/>
                <a:cs typeface="Times New Roman" pitchFamily="18" charset="0"/>
              </a:rPr>
              <a:t>Закладки из скрепок</a:t>
            </a:r>
          </a:p>
          <a:p>
            <a:endParaRPr lang="ru-RU" dirty="0"/>
          </a:p>
        </p:txBody>
      </p:sp>
      <p:pic>
        <p:nvPicPr>
          <p:cNvPr id="13" name="Picture 3" descr="C:\Users\1\Desktop\Сохранность учебников\Закладки\179823_origina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899592" y="2060848"/>
            <a:ext cx="2438400" cy="16245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1\Desktop\Сохранность учебников\Закладки\179823_original.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1844824"/>
            <a:ext cx="36067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1\Desktop\179536_original.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3568" y="4124607"/>
            <a:ext cx="3534791" cy="20992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1\Desktop\8915da6e88ea07a00391369a5e2a7f9b.jpg"/>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4870258" y="1806546"/>
            <a:ext cx="3518166" cy="20545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1\Desktop\bd70afa5b6e368294bd2f82d33986e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0258" y="4124607"/>
            <a:ext cx="3518166" cy="211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5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8181" y="-1162906"/>
            <a:ext cx="6842333" cy="9150602"/>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457200" y="274638"/>
            <a:ext cx="8229600" cy="994122"/>
          </a:xfrm>
        </p:spPr>
        <p:txBody>
          <a:bodyPr/>
          <a:lstStyle/>
          <a:p>
            <a:r>
              <a:rPr lang="ru-RU" b="1" i="1" dirty="0">
                <a:solidFill>
                  <a:srgbClr val="7030A0"/>
                </a:solidFill>
                <a:latin typeface="Times New Roman" pitchFamily="18" charset="0"/>
                <a:cs typeface="Times New Roman" pitchFamily="18" charset="0"/>
              </a:rPr>
              <a:t>Закладки -уголки</a:t>
            </a:r>
            <a:endParaRPr lang="ru-RU" dirty="0">
              <a:solidFill>
                <a:srgbClr val="7030A0"/>
              </a:solidFill>
            </a:endParaRPr>
          </a:p>
        </p:txBody>
      </p:sp>
      <p:pic>
        <p:nvPicPr>
          <p:cNvPr id="10"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69472" y="1340768"/>
            <a:ext cx="561975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1\Deskto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324" y="4221088"/>
            <a:ext cx="3456384" cy="20244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1\Desktop\i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824" y="4187042"/>
            <a:ext cx="3292475" cy="209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25489" y="-1160514"/>
            <a:ext cx="6893024" cy="9144001"/>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b="1" i="1" dirty="0">
                <a:solidFill>
                  <a:srgbClr val="7030A0"/>
                </a:solidFill>
                <a:latin typeface="Times New Roman" pitchFamily="18" charset="0"/>
                <a:cs typeface="Times New Roman" pitchFamily="18" charset="0"/>
              </a:rPr>
              <a:t>Закладки из бумаги</a:t>
            </a:r>
            <a:endParaRPr lang="ru-RU" dirty="0">
              <a:solidFill>
                <a:srgbClr val="7030A0"/>
              </a:solidFill>
            </a:endParaRPr>
          </a:p>
        </p:txBody>
      </p:sp>
      <p:pic>
        <p:nvPicPr>
          <p:cNvPr id="7" name="Picture 2" descr="C:\Users\1\Desktop\unnamed-file-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4902" y="1607700"/>
            <a:ext cx="24397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1\Desktop\bookmar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87" y="364195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1\Desktop\ed4c12c945bc81a67e13fd0da5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501619"/>
            <a:ext cx="2446272" cy="2663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1\Desktop\84b7b80c84ea050811a9f810b6e3e22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6395" y="1772816"/>
            <a:ext cx="2514198" cy="40656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1\Desktop\bumag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026" y="1607700"/>
            <a:ext cx="3024758" cy="15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6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0"/>
            <a:ext cx="9144000" cy="6869329"/>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b="1" i="1" dirty="0">
                <a:solidFill>
                  <a:srgbClr val="7030A0"/>
                </a:solidFill>
                <a:latin typeface="Times New Roman" pitchFamily="18" charset="0"/>
                <a:cs typeface="Times New Roman" pitchFamily="18" charset="0"/>
              </a:rPr>
              <a:t>Закладки из ткани</a:t>
            </a:r>
            <a:endParaRPr lang="ru-RU" dirty="0">
              <a:solidFill>
                <a:srgbClr val="7030A0"/>
              </a:solidFill>
            </a:endParaRPr>
          </a:p>
        </p:txBody>
      </p:sp>
      <p:pic>
        <p:nvPicPr>
          <p:cNvPr id="7" name="Picture 2" descr="C:\Users\1\Desktop\s1200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3588" y="1412776"/>
            <a:ext cx="741682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23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1098" y="-1141098"/>
            <a:ext cx="6858000" cy="914019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fontScale="90000"/>
          </a:bodyPr>
          <a:lstStyle/>
          <a:p>
            <a:r>
              <a:rPr lang="ru-RU" sz="2400" b="1" i="1" dirty="0">
                <a:solidFill>
                  <a:srgbClr val="002060"/>
                </a:solidFill>
                <a:latin typeface="Times New Roman" pitchFamily="18" charset="0"/>
                <a:cs typeface="Times New Roman" pitchFamily="18" charset="0"/>
              </a:rPr>
              <a:t>Не разбрасывай книги! Ты можешь их потерять</a:t>
            </a:r>
            <a:r>
              <a:rPr lang="ru-RU" sz="2400" b="1" i="1" dirty="0" smtClean="0">
                <a:solidFill>
                  <a:srgbClr val="002060"/>
                </a:solidFill>
                <a:latin typeface="Times New Roman" pitchFamily="18" charset="0"/>
                <a:cs typeface="Times New Roman" pitchFamily="18" charset="0"/>
              </a:rPr>
              <a:t>!</a:t>
            </a:r>
            <a:br>
              <a:rPr lang="ru-RU" sz="2400" b="1" i="1" dirty="0" smtClean="0">
                <a:solidFill>
                  <a:srgbClr val="002060"/>
                </a:solidFill>
                <a:latin typeface="Times New Roman" pitchFamily="18" charset="0"/>
                <a:cs typeface="Times New Roman" pitchFamily="18" charset="0"/>
              </a:rPr>
            </a:br>
            <a:r>
              <a:rPr lang="ru-RU" sz="2400" b="1" i="1" dirty="0" smtClean="0">
                <a:solidFill>
                  <a:srgbClr val="002060"/>
                </a:solidFill>
                <a:latin typeface="Times New Roman" pitchFamily="18" charset="0"/>
                <a:cs typeface="Times New Roman" pitchFamily="18" charset="0"/>
              </a:rPr>
              <a:t>Храни учебники на книжной полке!</a:t>
            </a:r>
            <a:r>
              <a:rPr lang="ru-RU" sz="2400" b="1" i="1" dirty="0">
                <a:solidFill>
                  <a:srgbClr val="002060"/>
                </a:solidFill>
                <a:latin typeface="Times New Roman" pitchFamily="18" charset="0"/>
                <a:cs typeface="Times New Roman" pitchFamily="18" charset="0"/>
              </a:rPr>
              <a:t/>
            </a:r>
            <a:br>
              <a:rPr lang="ru-RU" sz="2400" b="1" i="1" dirty="0">
                <a:solidFill>
                  <a:srgbClr val="002060"/>
                </a:solidFill>
                <a:latin typeface="Times New Roman" pitchFamily="18" charset="0"/>
                <a:cs typeface="Times New Roman" pitchFamily="18" charset="0"/>
              </a:rPr>
            </a:br>
            <a:endParaRPr lang="ru-RU" sz="2400" dirty="0">
              <a:solidFill>
                <a:srgbClr val="002060"/>
              </a:solidFill>
            </a:endParaRPr>
          </a:p>
        </p:txBody>
      </p:sp>
      <p:sp>
        <p:nvSpPr>
          <p:cNvPr id="12" name="Объект 11"/>
          <p:cNvSpPr>
            <a:spLocks noGrp="1"/>
          </p:cNvSpPr>
          <p:nvPr>
            <p:ph idx="1"/>
          </p:nvPr>
        </p:nvSpPr>
        <p:spPr/>
        <p:txBody>
          <a:bodyPr/>
          <a:lstStyle/>
          <a:p>
            <a:endParaRPr lang="ru-RU"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748661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14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1098" y="-1141098"/>
            <a:ext cx="6858000" cy="914019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457200" y="692696"/>
            <a:ext cx="8229600" cy="1296144"/>
          </a:xfrm>
        </p:spPr>
        <p:txBody>
          <a:bodyPr>
            <a:noAutofit/>
          </a:bodyPr>
          <a:lstStyle/>
          <a:p>
            <a:r>
              <a:rPr lang="ru-RU" sz="2800" b="1" i="1" dirty="0">
                <a:solidFill>
                  <a:srgbClr val="7030A0"/>
                </a:solidFill>
                <a:latin typeface="Times New Roman" pitchFamily="18" charset="0"/>
                <a:cs typeface="Times New Roman" pitchFamily="18" charset="0"/>
              </a:rPr>
              <a:t>Переворачивая страницу, держи её за верхний край и никогда не слю</a:t>
            </a:r>
            <a:r>
              <a:rPr lang="ru-RU" sz="3200" b="1" i="1" dirty="0">
                <a:solidFill>
                  <a:srgbClr val="7030A0"/>
                </a:solidFill>
                <a:latin typeface="Times New Roman" pitchFamily="18" charset="0"/>
                <a:cs typeface="Times New Roman" pitchFamily="18" charset="0"/>
              </a:rPr>
              <a:t>нявь при этом пальцы.</a:t>
            </a:r>
            <a:r>
              <a:rPr lang="ru-RU" sz="3200" b="1" i="1" dirty="0">
                <a:latin typeface="Times New Roman" pitchFamily="18" charset="0"/>
                <a:cs typeface="Times New Roman" pitchFamily="18" charset="0"/>
              </a:rPr>
              <a:t/>
            </a:r>
            <a:br>
              <a:rPr lang="ru-RU" sz="3200" b="1" i="1" dirty="0">
                <a:latin typeface="Times New Roman" pitchFamily="18" charset="0"/>
                <a:cs typeface="Times New Roman" pitchFamily="18" charset="0"/>
              </a:rPr>
            </a:br>
            <a:endParaRPr lang="ru-RU" sz="3200" dirty="0"/>
          </a:p>
        </p:txBody>
      </p:sp>
      <p:pic>
        <p:nvPicPr>
          <p:cNvPr id="8198" name="Picture 6" descr="https://i11.fotocdn.net/s119/7e6e7ccc09199da6/gallery_m/272371855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480720" cy="439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32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фон к презентац\depositphotos_38415255-stock-illustration-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6349" y="0"/>
            <a:ext cx="9177354" cy="685710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476672"/>
            <a:ext cx="8229600" cy="936104"/>
          </a:xfrm>
        </p:spPr>
        <p:txBody>
          <a:bodyPr>
            <a:noAutofit/>
          </a:bodyPr>
          <a:lstStyle/>
          <a:p>
            <a:r>
              <a:rPr lang="ru-RU" sz="2400" b="1" i="1" dirty="0">
                <a:solidFill>
                  <a:srgbClr val="7030A0"/>
                </a:solidFill>
                <a:latin typeface="Times New Roman" pitchFamily="18" charset="0"/>
                <a:cs typeface="Times New Roman" pitchFamily="18" charset="0"/>
              </a:rPr>
              <a:t>Не пиши и не рисуй в учебниках! </a:t>
            </a:r>
            <a:r>
              <a:rPr lang="ru-RU" sz="2400" b="1" i="1" dirty="0" smtClean="0">
                <a:solidFill>
                  <a:srgbClr val="7030A0"/>
                </a:solidFill>
                <a:latin typeface="Times New Roman" pitchFamily="18" charset="0"/>
                <a:cs typeface="Times New Roman" pitchFamily="18" charset="0"/>
              </a:rPr>
              <a:t/>
            </a:r>
            <a:br>
              <a:rPr lang="ru-RU" sz="2400" b="1" i="1" dirty="0" smtClean="0">
                <a:solidFill>
                  <a:srgbClr val="7030A0"/>
                </a:solidFill>
                <a:latin typeface="Times New Roman" pitchFamily="18" charset="0"/>
                <a:cs typeface="Times New Roman" pitchFamily="18" charset="0"/>
              </a:rPr>
            </a:br>
            <a:r>
              <a:rPr lang="ru-RU" sz="2400" b="1" i="1" dirty="0" smtClean="0">
                <a:solidFill>
                  <a:srgbClr val="7030A0"/>
                </a:solidFill>
                <a:latin typeface="Times New Roman" pitchFamily="18" charset="0"/>
                <a:cs typeface="Times New Roman" pitchFamily="18" charset="0"/>
              </a:rPr>
              <a:t>Помни</a:t>
            </a:r>
            <a:r>
              <a:rPr lang="ru-RU" sz="2400" b="1" i="1" dirty="0">
                <a:solidFill>
                  <a:srgbClr val="7030A0"/>
                </a:solidFill>
                <a:latin typeface="Times New Roman" pitchFamily="18" charset="0"/>
                <a:cs typeface="Times New Roman" pitchFamily="18" charset="0"/>
              </a:rPr>
              <a:t>: учебник-это общественная собственность!</a:t>
            </a:r>
            <a:br>
              <a:rPr lang="ru-RU" sz="2400" b="1" i="1" dirty="0">
                <a:solidFill>
                  <a:srgbClr val="7030A0"/>
                </a:solidFill>
                <a:latin typeface="Times New Roman" pitchFamily="18" charset="0"/>
                <a:cs typeface="Times New Roman" pitchFamily="18" charset="0"/>
              </a:rPr>
            </a:br>
            <a:endParaRPr lang="ru-RU" sz="2400" dirty="0">
              <a:solidFill>
                <a:srgbClr val="7030A0"/>
              </a:solidFill>
            </a:endParaRPr>
          </a:p>
        </p:txBody>
      </p:sp>
      <p:sp>
        <p:nvSpPr>
          <p:cNvPr id="5" name="Объект 4"/>
          <p:cNvSpPr>
            <a:spLocks noGrp="1"/>
          </p:cNvSpPr>
          <p:nvPr>
            <p:ph idx="1"/>
          </p:nvPr>
        </p:nvSpPr>
        <p:spPr>
          <a:xfrm>
            <a:off x="1115616" y="1628801"/>
            <a:ext cx="7200800" cy="4536503"/>
          </a:xfrm>
        </p:spPr>
        <p:txBody>
          <a:bodyPr/>
          <a:lstStyle/>
          <a:p>
            <a:endParaRPr lang="ru-RU"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7200800" cy="459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725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358</Words>
  <Application>Microsoft Office PowerPoint</Application>
  <PresentationFormat>Экран (4:3)</PresentationFormat>
  <Paragraphs>68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Учебник-твой друг! Береги его!</vt:lpstr>
      <vt:lpstr>Обверни учебник!  Подбери обложку в соответствии с размером учебника!</vt:lpstr>
      <vt:lpstr>Пользуйся закладкой!</vt:lpstr>
      <vt:lpstr>Закладки -уголки</vt:lpstr>
      <vt:lpstr>Закладки из бумаги</vt:lpstr>
      <vt:lpstr>Закладки из ткани</vt:lpstr>
      <vt:lpstr>Не разбрасывай книги! Ты можешь их потерять! Храни учебники на книжной полке! </vt:lpstr>
      <vt:lpstr>Переворачивая страницу, держи её за верхний край и никогда не слюнявь при этом пальцы. </vt:lpstr>
      <vt:lpstr>Не пиши и не рисуй в учебниках!  Помни: учебник-это общественная собственность! </vt:lpstr>
      <vt:lpstr>Не бери учебник грязными руками  и не читай во время еды! </vt:lpstr>
      <vt:lpstr> Не перегибай учебник, не ставь его на корешок  и не раскрывай больше 180*!  От этого выпадают страницы! </vt:lpstr>
      <vt:lpstr>Не вырывай страницы из учебника! </vt:lpstr>
      <vt:lpstr> Не закладывай страницы ручкой, карандашом,  линейкой и тетрадкой!  От этого ломается переплёт! </vt:lpstr>
      <vt:lpstr>Береги учебник от малышей  и домашних животных. </vt:lpstr>
      <vt:lpstr>Не оставляй учебник на солнце!  Солнечные лучи высушивают клей,  обесцвечивают обложку и страницы книги! </vt:lpstr>
      <vt:lpstr>Береги учебники от воды и влаги!  От воды коробятся страницы, разбухает и расслаивается переплёт. </vt:lpstr>
      <vt:lpstr>Презентация PowerPoint</vt:lpstr>
      <vt:lpstr>Если учебник потерян или испорчен,  его нужно заменить новым! </vt:lpstr>
      <vt:lpstr>Помни!</vt:lpstr>
      <vt:lpstr>Критерий состояния учебников  первого года пользования </vt:lpstr>
      <vt:lpstr> Критерий состояния учебников  2-го, 3-го, 4-го года пользования </vt:lpstr>
      <vt:lpstr>Состав комиссии по экспертизе учебников</vt:lpstr>
      <vt:lpstr>Срок службы учебников минимум 5 лет.</vt:lpstr>
      <vt:lpstr>Спасибо за внимание!</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36</cp:revision>
  <dcterms:created xsi:type="dcterms:W3CDTF">2020-11-17T06:46:35Z</dcterms:created>
  <dcterms:modified xsi:type="dcterms:W3CDTF">2020-11-18T08:51:24Z</dcterms:modified>
</cp:coreProperties>
</file>