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38600"/>
            <a:ext cx="8155632" cy="16946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7  СЕНТЯБРЯ –День Бородинского сражения      1812 </a:t>
            </a:r>
            <a:r>
              <a:rPr lang="ru-RU" sz="3600" dirty="0" smtClean="0"/>
              <a:t>года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849" y="5949280"/>
            <a:ext cx="8960296" cy="79208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</a:t>
            </a:r>
            <a:r>
              <a:rPr lang="ru-RU" b="1" dirty="0" smtClean="0">
                <a:solidFill>
                  <a:schemeClr val="bg1"/>
                </a:solidFill>
              </a:rPr>
              <a:t>ченик 9а класса,    МБОУ    Школа № 29     Бородин Никита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Учитель истории  и обществознания   </a:t>
            </a:r>
            <a:r>
              <a:rPr lang="ru-RU" b="1" dirty="0" err="1" smtClean="0">
                <a:solidFill>
                  <a:schemeClr val="bg1"/>
                </a:solidFill>
              </a:rPr>
              <a:t>Кадямова</a:t>
            </a:r>
            <a:r>
              <a:rPr lang="ru-RU" b="1" dirty="0" smtClean="0">
                <a:solidFill>
                  <a:schemeClr val="bg1"/>
                </a:solidFill>
              </a:rPr>
              <a:t> Н.Н.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7" y="116632"/>
            <a:ext cx="6095311" cy="399485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Бородинское сражение 1812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Бородинская битва была главным сражением в войне 1812 года. Впервые была развеяна легенда о непобедимости армии Наполеона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420888"/>
            <a:ext cx="5904656" cy="38699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Бородинское сражение 1812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Неудачи первых недель войны, отступление русской армии без сражений породили при дворе Александра I и в обществе не просто уныние, но и разговоры об измене. Главным объектом критики стал Барклай де Толли, которого с учётом его иностранного происхождения обвиняли  в предательстве.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1056h594fi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284984"/>
            <a:ext cx="5868144" cy="3300831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Бородинское сражение 1812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давлением общественного мнения, Александр I назначил М.И. Кутузова главнокомандующим русской армией.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nNeSXqX0AAxraL.jpg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492896"/>
            <a:ext cx="2974228" cy="390126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Бородинское сражение 1812 года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Русская армия подошла к селу Бородино 22 августа, где по предложению полковника К.Ф. Толя была выбрана плоская позиция протяженностью до 8 км.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1200 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852936"/>
            <a:ext cx="4788032" cy="350324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Бородинское сражение 1812 года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Бородинское сражение началось в половине шестого утра 26 августа (7 сентября) 1812 года.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нимок бородин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564904"/>
            <a:ext cx="5976664" cy="388297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Бородинское сражение 1812 года</a:t>
            </a:r>
            <a:endParaRPr lang="ru-RU" dirty="0"/>
          </a:p>
        </p:txBody>
      </p:sp>
      <p:pic>
        <p:nvPicPr>
          <p:cNvPr id="4" name="Содержимое 3" descr="Снимокенлерллншшешш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5250680" cy="4997152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Бородинское сражение 1812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Великая французская армия потеряла, по разным оценкам, от 35 до 60 тыс. человек ( в том числе и 49 генералов). Российская армия потеряла 45 тыс. человек (в том числе 29 генералов).</a:t>
            </a:r>
          </a:p>
          <a:p>
            <a:endParaRPr lang="ru-RU" dirty="0"/>
          </a:p>
        </p:txBody>
      </p:sp>
      <p:pic>
        <p:nvPicPr>
          <p:cNvPr id="6" name="Рисунок 5" descr="Снимокапрвпр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780928"/>
            <a:ext cx="5004048" cy="3719021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6" name="Содержимое 5" descr="ншжжнж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642754"/>
            <a:ext cx="4776904" cy="5026606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72</TotalTime>
  <Words>220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7  СЕНТЯБРЯ –День Бородинского сражения      1812 года</vt:lpstr>
      <vt:lpstr>Бородинское сражение 1812 года</vt:lpstr>
      <vt:lpstr>Бородинское сражение 1812 года</vt:lpstr>
      <vt:lpstr>Бородинское сражение 1812 года</vt:lpstr>
      <vt:lpstr>Бородинское сражение 1812 года</vt:lpstr>
      <vt:lpstr>Бородинское сражение 1812 года</vt:lpstr>
      <vt:lpstr>Бородинское сражение 1812 года</vt:lpstr>
      <vt:lpstr>Бородинское сражение 1812 года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Бородинское сражение 1812 года</dc:title>
  <dc:creator>Ваня</dc:creator>
  <cp:lastModifiedBy>Учитель</cp:lastModifiedBy>
  <cp:revision>9</cp:revision>
  <dcterms:created xsi:type="dcterms:W3CDTF">2019-09-08T11:24:08Z</dcterms:created>
  <dcterms:modified xsi:type="dcterms:W3CDTF">2019-09-09T07:05:08Z</dcterms:modified>
</cp:coreProperties>
</file>