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Легко ли быть вежливым?</a:t>
            </a:r>
            <a:endParaRPr lang="ru-RU" dirty="0"/>
          </a:p>
        </p:txBody>
      </p:sp>
      <p:pic>
        <p:nvPicPr>
          <p:cNvPr id="3" name="Picture 8" descr="C:\Documents and Settings\Яна Савина\Мои документы\Развитие\Материал для презентаций\Урок вежливости\здравствуйт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3"/>
            <a:ext cx="5040560" cy="4540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6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Вежливость - это качество человека, для которого уважение к людям стало обычной нормой поведения и привычным способом общения с окружающими.</a:t>
            </a:r>
            <a:endParaRPr lang="ru-RU" dirty="0"/>
          </a:p>
        </p:txBody>
      </p:sp>
      <p:pic>
        <p:nvPicPr>
          <p:cNvPr id="4" name="Picture 5" descr="C:\Documents and Settings\Яна Савина\Мои документы\Развитие\Материал для презентаций\Урок вежливости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860206" cy="24871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07537" y="405192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6" name="Picture 5" descr="C:\Documents and Settings\Яна Савина\Мои документы\Развитие\Материал для презентаций\Урок вежливости\ай пожалуй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5221" y="916424"/>
            <a:ext cx="3085356" cy="29985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4043962"/>
            <a:ext cx="191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Дай пожалуйста.</a:t>
            </a:r>
            <a:endParaRPr lang="ru-RU" dirty="0"/>
          </a:p>
        </p:txBody>
      </p:sp>
      <p:pic>
        <p:nvPicPr>
          <p:cNvPr id="8" name="Picture 8" descr="C:\Documents and Settings\Яна Савина\Мои документы\Развитие\Материал для презентаций\Урок вежливости\изви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108845"/>
            <a:ext cx="2500238" cy="26088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877272"/>
            <a:ext cx="116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9703" y="764704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«Двое прохожих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шли двое прохожих. Одному 62 года, другому 8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первого в руках было 5 предметов: 1 портфель, 3 книжки, 1 сверток. Одна из книг упала.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вас упала книга! — закричал мальчик, догоняя прохожего.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Разве? — удивился тот.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Конечно, объяснил мальчик, — у вас было 3 книги, 1 портфель и пакет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вещей, а теперь осталось 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ты хорошо знаешь вычитание и сложение, -сказал прохожий, с трудом поднимая упавшую книгу, -однако есть правило, которого ты еще не усвоил.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Documents and Settings\Яна Савина\Мои документы\Развитие\Материал для презентаций\Урок вежливости\здравствуй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1" y="392382"/>
            <a:ext cx="3166991" cy="5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3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7354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вежливых людей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836712"/>
            <a:ext cx="542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Человек постоянно думает об окружающих людях.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83905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вежлив со своими товарищами.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539" y="1916832"/>
            <a:ext cx="6030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человек не причинит неприятности другому человеку, не обидит его оскорбительным прозвищем.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985" y="2840162"/>
            <a:ext cx="597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человек внимателен к людям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555" y="3427093"/>
            <a:ext cx="645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5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человек не ссорится с друзьями, работает и играет дружно.</a:t>
            </a:r>
          </a:p>
        </p:txBody>
      </p:sp>
      <p:pic>
        <p:nvPicPr>
          <p:cNvPr id="9" name="Picture 9" descr="C:\Documents and Settings\Яна Савина\Мои документы\Развитие\Материал для презентаций\Урок вежливости\ача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38975"/>
            <a:ext cx="3042084" cy="2632942"/>
          </a:xfrm>
          <a:prstGeom prst="rect">
            <a:avLst/>
          </a:prstGeom>
          <a:noFill/>
        </p:spPr>
      </p:pic>
      <p:pic>
        <p:nvPicPr>
          <p:cNvPr id="10" name="Picture 10" descr="C:\Documents and Settings\Яна Савина\Мои документы\Развитие\Материал для презентаций\Урок вежливости\всего хороше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38975"/>
            <a:ext cx="3352817" cy="2571039"/>
          </a:xfrm>
          <a:prstGeom prst="rect">
            <a:avLst/>
          </a:prstGeom>
          <a:noFill/>
        </p:spPr>
      </p:pic>
      <p:pic>
        <p:nvPicPr>
          <p:cNvPr id="11" name="Picture 7" descr="C:\Documents and Settings\Яна Савина\Мои документы\Развитие\Материал для презентаций\Урок вежливости\good 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8458" y="162662"/>
            <a:ext cx="2598095" cy="393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4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ученый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доказал, что вода  воспринимает информацию, и может меняться под воздействием слова или мысли. Он заморозил воду 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-мощью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новейшего оборудования, под микроскопом сфотографировал. Перед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замо-розкой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воду говорились различные слова и фразы, как положительного окраса, так и несущие в себе негатив. На фотографиях предстали кристаллы разной формы и четкости, очень похожие на снежинки. </a:t>
            </a:r>
          </a:p>
        </p:txBody>
      </p:sp>
      <p:pic>
        <p:nvPicPr>
          <p:cNvPr id="4" name="Рисунок 3" descr="C:\Users\Наталья\Desktop\Изображение кристалов воды\ПРАВД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315" y="4460068"/>
            <a:ext cx="2484132" cy="21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91471" y="6123367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</a:rPr>
              <a:t>Правда</a:t>
            </a:r>
          </a:p>
        </p:txBody>
      </p:sp>
      <p:pic>
        <p:nvPicPr>
          <p:cNvPr id="1027" name="Picture 3" descr="C:\Users\school29\Desktop\дистиллированная в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2966"/>
            <a:ext cx="237626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978" y="4152766"/>
            <a:ext cx="294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Простая дистиллированная вода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00" y="1942966"/>
            <a:ext cx="2823048" cy="223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school29\Desktop\ключевая во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942966"/>
            <a:ext cx="2664297" cy="23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9470" y="4291265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Ключевая вода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" y="4752940"/>
            <a:ext cx="2397344" cy="19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31214" y="6327939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Весна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994" y="462174"/>
            <a:ext cx="504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«Любовь и благодарность»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chool29\Desktop\Любовь и благодарность на английск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2" y="1340768"/>
            <a:ext cx="24265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6014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Английский язык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chool29\Desktop\японск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51" y="1343025"/>
            <a:ext cx="2305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6154" y="3569187"/>
            <a:ext cx="203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Японский язык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school29\Desktop\немецк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77900"/>
            <a:ext cx="22574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13937" y="3633538"/>
            <a:ext cx="203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Немецкий язык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5" y="4258838"/>
            <a:ext cx="2968179" cy="241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2188"/>
            <a:ext cx="3041310" cy="26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6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8640"/>
            <a:ext cx="39604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73" y="188640"/>
            <a:ext cx="392378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school29\Desktop\Я тебя убь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6" y="3212976"/>
            <a:ext cx="2418583" cy="28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16947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тебя убью…</a:t>
            </a:r>
          </a:p>
          <a:p>
            <a:endParaRPr lang="ru-RU" dirty="0"/>
          </a:p>
        </p:txBody>
      </p:sp>
      <p:pic>
        <p:nvPicPr>
          <p:cNvPr id="3077" name="Picture 5" descr="C:\Users\school29\Desktop\Адольф гитле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75076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69" y="61407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Адольф Гитлер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8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307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Легко ли быть вежливым?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Легко ли быть вежливым?</dc:title>
  <dc:creator>school29</dc:creator>
  <cp:lastModifiedBy>school29</cp:lastModifiedBy>
  <cp:revision>5</cp:revision>
  <dcterms:created xsi:type="dcterms:W3CDTF">2016-10-03T06:29:13Z</dcterms:created>
  <dcterms:modified xsi:type="dcterms:W3CDTF">2016-10-03T07:33:39Z</dcterms:modified>
</cp:coreProperties>
</file>